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4"/>
    <p:sldMasterId id="2147483719" r:id="rId5"/>
  </p:sldMasterIdLst>
  <p:notesMasterIdLst>
    <p:notesMasterId r:id="rId15"/>
  </p:notesMasterIdLst>
  <p:sldIdLst>
    <p:sldId id="275" r:id="rId6"/>
    <p:sldId id="302" r:id="rId7"/>
    <p:sldId id="293" r:id="rId8"/>
    <p:sldId id="279" r:id="rId9"/>
    <p:sldId id="307" r:id="rId10"/>
    <p:sldId id="301" r:id="rId11"/>
    <p:sldId id="311" r:id="rId12"/>
    <p:sldId id="310" r:id="rId13"/>
    <p:sldId id="309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érie Turgeon" initials="VT" lastIdx="1" clrIdx="0">
    <p:extLst>
      <p:ext uri="{19B8F6BF-5375-455C-9EA6-DF929625EA0E}">
        <p15:presenceInfo xmlns:p15="http://schemas.microsoft.com/office/powerpoint/2012/main" userId="90b4337e18031f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46241E-B1E8-40F4-8171-E625D52D27D6}" v="1" dt="2019-09-29T20:31:23.9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85BE263C-DBD7-4A20-BB59-AAB30ACAA65A}" styleName="Style moyen 3 - 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4660"/>
  </p:normalViewPr>
  <p:slideViewPr>
    <p:cSldViewPr>
      <p:cViewPr varScale="1">
        <p:scale>
          <a:sx n="76" d="100"/>
          <a:sy n="76" d="100"/>
        </p:scale>
        <p:origin x="1878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311641-95BC-4A7E-94A9-FBA161ACD0D2}" type="doc">
      <dgm:prSet loTypeId="urn:microsoft.com/office/officeart/2005/8/layout/list1" loCatId="list" qsTypeId="urn:microsoft.com/office/officeart/2005/8/quickstyle/3d1" qsCatId="3D" csTypeId="urn:microsoft.com/office/officeart/2005/8/colors/accent2_4" csCatId="accent2" phldr="1"/>
      <dgm:spPr/>
      <dgm:t>
        <a:bodyPr/>
        <a:lstStyle/>
        <a:p>
          <a:endParaRPr lang="fr-FR"/>
        </a:p>
      </dgm:t>
    </dgm:pt>
    <dgm:pt modelId="{7DE609C1-D6FB-45B6-BBAD-007013788704}">
      <dgm:prSet phldrT="[Texte]"/>
      <dgm:spPr/>
      <dgm:t>
        <a:bodyPr/>
        <a:lstStyle/>
        <a:p>
          <a:r>
            <a:rPr lang="fr-CA" dirty="0" err="1"/>
            <a:t>Pré-conditions</a:t>
          </a:r>
          <a:endParaRPr lang="fr-FR" dirty="0"/>
        </a:p>
      </dgm:t>
    </dgm:pt>
    <dgm:pt modelId="{3267385D-47B0-4951-9AE3-5B56C7CEEEE0}" type="parTrans" cxnId="{EDD7AEC1-8D22-4D26-98DA-946F14140348}">
      <dgm:prSet/>
      <dgm:spPr/>
      <dgm:t>
        <a:bodyPr/>
        <a:lstStyle/>
        <a:p>
          <a:endParaRPr lang="fr-FR"/>
        </a:p>
      </dgm:t>
    </dgm:pt>
    <dgm:pt modelId="{CAD2A4C4-D485-430C-89F1-8418EE592215}" type="sibTrans" cxnId="{EDD7AEC1-8D22-4D26-98DA-946F14140348}">
      <dgm:prSet/>
      <dgm:spPr/>
      <dgm:t>
        <a:bodyPr/>
        <a:lstStyle/>
        <a:p>
          <a:endParaRPr lang="fr-FR"/>
        </a:p>
      </dgm:t>
    </dgm:pt>
    <dgm:pt modelId="{4204F48E-2D62-49C5-9132-5FF6C0253E90}">
      <dgm:prSet phldrT="[Texte]"/>
      <dgm:spPr/>
      <dgm:t>
        <a:bodyPr/>
        <a:lstStyle/>
        <a:p>
          <a:r>
            <a:rPr lang="fr-CA" dirty="0"/>
            <a:t>Étapes du scénario</a:t>
          </a:r>
          <a:endParaRPr lang="fr-FR" dirty="0"/>
        </a:p>
      </dgm:t>
    </dgm:pt>
    <dgm:pt modelId="{14FD0CCC-9843-4FE9-AB13-E1A2F834D3B7}" type="parTrans" cxnId="{AD5A13A8-1B3B-405C-B412-28A1E1B026C0}">
      <dgm:prSet/>
      <dgm:spPr/>
      <dgm:t>
        <a:bodyPr/>
        <a:lstStyle/>
        <a:p>
          <a:endParaRPr lang="fr-FR"/>
        </a:p>
      </dgm:t>
    </dgm:pt>
    <dgm:pt modelId="{A6002AC9-4B7F-47D5-9D5F-8FC14FD42631}" type="sibTrans" cxnId="{AD5A13A8-1B3B-405C-B412-28A1E1B026C0}">
      <dgm:prSet/>
      <dgm:spPr/>
      <dgm:t>
        <a:bodyPr/>
        <a:lstStyle/>
        <a:p>
          <a:endParaRPr lang="fr-FR"/>
        </a:p>
      </dgm:t>
    </dgm:pt>
    <dgm:pt modelId="{D23A283A-F4D8-492A-8E9D-9D408CE5B43A}">
      <dgm:prSet phldrT="[Texte]"/>
      <dgm:spPr/>
      <dgm:t>
        <a:bodyPr/>
        <a:lstStyle/>
        <a:p>
          <a:r>
            <a:rPr lang="fr-CA" dirty="0"/>
            <a:t>Résultat du test</a:t>
          </a:r>
          <a:endParaRPr lang="fr-FR" dirty="0"/>
        </a:p>
      </dgm:t>
    </dgm:pt>
    <dgm:pt modelId="{5B883250-3836-4E8F-B958-B6029B8DE533}" type="parTrans" cxnId="{BEA3AFCF-3F7C-4A7E-A102-8452B0B4500D}">
      <dgm:prSet/>
      <dgm:spPr/>
      <dgm:t>
        <a:bodyPr/>
        <a:lstStyle/>
        <a:p>
          <a:endParaRPr lang="fr-FR"/>
        </a:p>
      </dgm:t>
    </dgm:pt>
    <dgm:pt modelId="{893267CD-5F18-4114-9DAC-53B57035F24B}" type="sibTrans" cxnId="{BEA3AFCF-3F7C-4A7E-A102-8452B0B4500D}">
      <dgm:prSet/>
      <dgm:spPr/>
      <dgm:t>
        <a:bodyPr/>
        <a:lstStyle/>
        <a:p>
          <a:endParaRPr lang="fr-FR"/>
        </a:p>
      </dgm:t>
    </dgm:pt>
    <dgm:pt modelId="{3A5C5191-0750-4F3E-842E-CA67DA82D47C}">
      <dgm:prSet phldrT="[Texte]"/>
      <dgm:spPr/>
      <dgm:t>
        <a:bodyPr/>
        <a:lstStyle/>
        <a:p>
          <a:r>
            <a:rPr lang="fr-CA" dirty="0"/>
            <a:t>Identification</a:t>
          </a:r>
          <a:endParaRPr lang="fr-FR" dirty="0"/>
        </a:p>
      </dgm:t>
    </dgm:pt>
    <dgm:pt modelId="{E91346A1-DCC5-4FFE-87D2-0BE654ED4F95}" type="parTrans" cxnId="{63A9B11C-66A6-477B-9968-FE91E14FE75D}">
      <dgm:prSet/>
      <dgm:spPr/>
      <dgm:t>
        <a:bodyPr/>
        <a:lstStyle/>
        <a:p>
          <a:endParaRPr lang="fr-FR"/>
        </a:p>
      </dgm:t>
    </dgm:pt>
    <dgm:pt modelId="{5D9BF451-718C-4168-959C-D64A0FC123A0}" type="sibTrans" cxnId="{63A9B11C-66A6-477B-9968-FE91E14FE75D}">
      <dgm:prSet/>
      <dgm:spPr/>
      <dgm:t>
        <a:bodyPr/>
        <a:lstStyle/>
        <a:p>
          <a:endParaRPr lang="fr-FR"/>
        </a:p>
      </dgm:t>
    </dgm:pt>
    <dgm:pt modelId="{420D5616-0C50-4F80-9E14-A95DEEA2B750}">
      <dgm:prSet phldrT="[Texte]"/>
      <dgm:spPr/>
      <dgm:t>
        <a:bodyPr/>
        <a:lstStyle/>
        <a:p>
          <a:r>
            <a:rPr lang="fr-CA" dirty="0"/>
            <a:t>Jeu de tests: fonctionnalité</a:t>
          </a:r>
          <a:endParaRPr lang="fr-FR" dirty="0"/>
        </a:p>
      </dgm:t>
    </dgm:pt>
    <dgm:pt modelId="{FE110209-8AD4-481C-91F2-CF78BF359742}" type="parTrans" cxnId="{AB035710-6656-4809-9B46-10A1F0108636}">
      <dgm:prSet/>
      <dgm:spPr/>
      <dgm:t>
        <a:bodyPr/>
        <a:lstStyle/>
        <a:p>
          <a:endParaRPr lang="fr-FR"/>
        </a:p>
      </dgm:t>
    </dgm:pt>
    <dgm:pt modelId="{3817CB28-ED26-4180-85B4-23C7F5A0F5EE}" type="sibTrans" cxnId="{AB035710-6656-4809-9B46-10A1F0108636}">
      <dgm:prSet/>
      <dgm:spPr/>
      <dgm:t>
        <a:bodyPr/>
        <a:lstStyle/>
        <a:p>
          <a:endParaRPr lang="fr-FR"/>
        </a:p>
      </dgm:t>
    </dgm:pt>
    <dgm:pt modelId="{36272B1C-B8A6-4FD4-9B95-53E1264B0C04}">
      <dgm:prSet phldrT="[Texte]"/>
      <dgm:spPr/>
      <dgm:t>
        <a:bodyPr/>
        <a:lstStyle/>
        <a:p>
          <a:r>
            <a:rPr lang="fr-CA" dirty="0"/>
            <a:t>Scénario</a:t>
          </a:r>
          <a:endParaRPr lang="fr-FR" dirty="0"/>
        </a:p>
      </dgm:t>
    </dgm:pt>
    <dgm:pt modelId="{88E57F4D-FCEC-4603-8A3A-031354ED2C93}" type="parTrans" cxnId="{B4BF3F5C-43AD-45A3-8A3D-057015F57D9D}">
      <dgm:prSet/>
      <dgm:spPr/>
      <dgm:t>
        <a:bodyPr/>
        <a:lstStyle/>
        <a:p>
          <a:endParaRPr lang="fr-FR"/>
        </a:p>
      </dgm:t>
    </dgm:pt>
    <dgm:pt modelId="{ED4B22EC-2AAC-481A-8D89-EF93D5C759ED}" type="sibTrans" cxnId="{B4BF3F5C-43AD-45A3-8A3D-057015F57D9D}">
      <dgm:prSet/>
      <dgm:spPr/>
      <dgm:t>
        <a:bodyPr/>
        <a:lstStyle/>
        <a:p>
          <a:endParaRPr lang="fr-FR"/>
        </a:p>
      </dgm:t>
    </dgm:pt>
    <dgm:pt modelId="{29C01C42-D264-4E08-9DBA-08C2B02B8248}">
      <dgm:prSet phldrT="[Texte]"/>
      <dgm:spPr/>
      <dgm:t>
        <a:bodyPr/>
        <a:lstStyle/>
        <a:p>
          <a:r>
            <a:rPr lang="fr-CA" dirty="0"/>
            <a:t>Jeu de données</a:t>
          </a:r>
          <a:endParaRPr lang="fr-FR" dirty="0"/>
        </a:p>
      </dgm:t>
    </dgm:pt>
    <dgm:pt modelId="{51C4788B-5C46-4E84-B151-6AB11EDC117E}" type="parTrans" cxnId="{A8879D77-443A-4D25-B274-C4C998BB54E1}">
      <dgm:prSet/>
      <dgm:spPr/>
      <dgm:t>
        <a:bodyPr/>
        <a:lstStyle/>
        <a:p>
          <a:endParaRPr lang="fr-FR"/>
        </a:p>
      </dgm:t>
    </dgm:pt>
    <dgm:pt modelId="{49DD2DD7-042F-47C9-B108-BE2C3E1D44FB}" type="sibTrans" cxnId="{A8879D77-443A-4D25-B274-C4C998BB54E1}">
      <dgm:prSet/>
      <dgm:spPr/>
      <dgm:t>
        <a:bodyPr/>
        <a:lstStyle/>
        <a:p>
          <a:endParaRPr lang="fr-FR"/>
        </a:p>
      </dgm:t>
    </dgm:pt>
    <dgm:pt modelId="{87FA679F-2246-4556-BEEA-9C41619E8E84}">
      <dgm:prSet phldrT="[Texte]"/>
      <dgm:spPr/>
      <dgm:t>
        <a:bodyPr/>
        <a:lstStyle/>
        <a:p>
          <a:r>
            <a:rPr lang="fr-CA" dirty="0"/>
            <a:t>Liste des éléments établis comme vrai</a:t>
          </a:r>
          <a:endParaRPr lang="fr-FR" dirty="0"/>
        </a:p>
      </dgm:t>
    </dgm:pt>
    <dgm:pt modelId="{C14A3DEA-2501-4A47-8238-7D937D30872F}" type="parTrans" cxnId="{087DDB50-9839-42AF-8888-11B33913B644}">
      <dgm:prSet/>
      <dgm:spPr/>
      <dgm:t>
        <a:bodyPr/>
        <a:lstStyle/>
        <a:p>
          <a:endParaRPr lang="fr-FR"/>
        </a:p>
      </dgm:t>
    </dgm:pt>
    <dgm:pt modelId="{CE73FBE3-E571-48A7-8EE6-6196DFB5F53D}" type="sibTrans" cxnId="{087DDB50-9839-42AF-8888-11B33913B644}">
      <dgm:prSet/>
      <dgm:spPr/>
      <dgm:t>
        <a:bodyPr/>
        <a:lstStyle/>
        <a:p>
          <a:endParaRPr lang="fr-FR"/>
        </a:p>
      </dgm:t>
    </dgm:pt>
    <dgm:pt modelId="{5A6518E0-B53B-41CE-9459-281DB57A4775}">
      <dgm:prSet phldrT="[Texte]"/>
      <dgm:spPr/>
      <dgm:t>
        <a:bodyPr/>
        <a:lstStyle/>
        <a:p>
          <a:r>
            <a:rPr lang="fr-CA" dirty="0"/>
            <a:t>Résultat attendu</a:t>
          </a:r>
          <a:endParaRPr lang="fr-FR" dirty="0"/>
        </a:p>
      </dgm:t>
    </dgm:pt>
    <dgm:pt modelId="{65715F09-0127-4ECB-B7B8-F5315C1C47B8}" type="parTrans" cxnId="{2ED2ABEF-F578-42CD-94E9-113870A37855}">
      <dgm:prSet/>
      <dgm:spPr/>
      <dgm:t>
        <a:bodyPr/>
        <a:lstStyle/>
        <a:p>
          <a:endParaRPr lang="fr-FR"/>
        </a:p>
      </dgm:t>
    </dgm:pt>
    <dgm:pt modelId="{AF18061E-CC4D-408A-AEEE-E254D79346EB}" type="sibTrans" cxnId="{2ED2ABEF-F578-42CD-94E9-113870A37855}">
      <dgm:prSet/>
      <dgm:spPr/>
      <dgm:t>
        <a:bodyPr/>
        <a:lstStyle/>
        <a:p>
          <a:endParaRPr lang="fr-FR"/>
        </a:p>
      </dgm:t>
    </dgm:pt>
    <dgm:pt modelId="{0914D8D7-C322-44B8-BDEA-BFD46C7ACC55}">
      <dgm:prSet phldrT="[Texte]"/>
      <dgm:spPr/>
      <dgm:t>
        <a:bodyPr/>
        <a:lstStyle/>
        <a:p>
          <a:r>
            <a:rPr lang="fr-CA" dirty="0"/>
            <a:t>Résultat obtenu</a:t>
          </a:r>
          <a:endParaRPr lang="fr-FR" dirty="0"/>
        </a:p>
      </dgm:t>
    </dgm:pt>
    <dgm:pt modelId="{81B7149F-F6E0-4F48-BB2C-FB195F6DF2B5}" type="parTrans" cxnId="{2B6BE837-BAA6-4D6B-B63A-C7EA743CF21E}">
      <dgm:prSet/>
      <dgm:spPr/>
      <dgm:t>
        <a:bodyPr/>
        <a:lstStyle/>
        <a:p>
          <a:endParaRPr lang="fr-FR"/>
        </a:p>
      </dgm:t>
    </dgm:pt>
    <dgm:pt modelId="{14800F7E-759D-4B27-B052-F7A40F111406}" type="sibTrans" cxnId="{2B6BE837-BAA6-4D6B-B63A-C7EA743CF21E}">
      <dgm:prSet/>
      <dgm:spPr/>
      <dgm:t>
        <a:bodyPr/>
        <a:lstStyle/>
        <a:p>
          <a:endParaRPr lang="fr-FR"/>
        </a:p>
      </dgm:t>
    </dgm:pt>
    <dgm:pt modelId="{A7934042-2633-4C26-9B3B-EAAC3D57FB96}">
      <dgm:prSet phldrT="[Texte]"/>
      <dgm:spPr/>
      <dgm:t>
        <a:bodyPr/>
        <a:lstStyle/>
        <a:p>
          <a:r>
            <a:rPr lang="fr-CA" dirty="0"/>
            <a:t>Si une étape échoue: le test échoue</a:t>
          </a:r>
          <a:endParaRPr lang="fr-FR" dirty="0"/>
        </a:p>
      </dgm:t>
    </dgm:pt>
    <dgm:pt modelId="{35DA46B5-3EA9-4522-960A-25743D407C48}" type="parTrans" cxnId="{A7302073-95CD-452E-9222-F849CB05BDE9}">
      <dgm:prSet/>
      <dgm:spPr/>
      <dgm:t>
        <a:bodyPr/>
        <a:lstStyle/>
        <a:p>
          <a:endParaRPr lang="fr-FR"/>
        </a:p>
      </dgm:t>
    </dgm:pt>
    <dgm:pt modelId="{09E07F85-EEC6-4AB0-A737-583BAEE517F4}" type="sibTrans" cxnId="{A7302073-95CD-452E-9222-F849CB05BDE9}">
      <dgm:prSet/>
      <dgm:spPr/>
      <dgm:t>
        <a:bodyPr/>
        <a:lstStyle/>
        <a:p>
          <a:endParaRPr lang="fr-FR"/>
        </a:p>
      </dgm:t>
    </dgm:pt>
    <dgm:pt modelId="{7BCDC30E-255A-4F1E-A24A-4C33A1541493}">
      <dgm:prSet phldrT="[Texte]"/>
      <dgm:spPr/>
      <dgm:t>
        <a:bodyPr/>
        <a:lstStyle/>
        <a:p>
          <a:r>
            <a:rPr lang="fr-CA" dirty="0"/>
            <a:t>Fonctionnalités préalables, données/étapes déjà effectuées</a:t>
          </a:r>
          <a:endParaRPr lang="fr-FR" dirty="0"/>
        </a:p>
      </dgm:t>
    </dgm:pt>
    <dgm:pt modelId="{2E965C3F-AE6F-49E1-947B-C3B6F5388F67}" type="parTrans" cxnId="{088E4EF8-6973-43D1-BA28-1C8038456D43}">
      <dgm:prSet/>
      <dgm:spPr/>
      <dgm:t>
        <a:bodyPr/>
        <a:lstStyle/>
        <a:p>
          <a:endParaRPr lang="fr-FR"/>
        </a:p>
      </dgm:t>
    </dgm:pt>
    <dgm:pt modelId="{D61A3802-E9B7-45CA-AB96-D02DEA839B6C}" type="sibTrans" cxnId="{088E4EF8-6973-43D1-BA28-1C8038456D43}">
      <dgm:prSet/>
      <dgm:spPr/>
      <dgm:t>
        <a:bodyPr/>
        <a:lstStyle/>
        <a:p>
          <a:endParaRPr lang="fr-FR"/>
        </a:p>
      </dgm:t>
    </dgm:pt>
    <dgm:pt modelId="{88DE2E96-EDBF-4B0D-8E79-538615B97BD4}" type="pres">
      <dgm:prSet presAssocID="{1E311641-95BC-4A7E-94A9-FBA161ACD0D2}" presName="linear" presStyleCnt="0">
        <dgm:presLayoutVars>
          <dgm:dir/>
          <dgm:animLvl val="lvl"/>
          <dgm:resizeHandles val="exact"/>
        </dgm:presLayoutVars>
      </dgm:prSet>
      <dgm:spPr/>
    </dgm:pt>
    <dgm:pt modelId="{11390E40-4586-423F-8413-AC3DEE56B423}" type="pres">
      <dgm:prSet presAssocID="{3A5C5191-0750-4F3E-842E-CA67DA82D47C}" presName="parentLin" presStyleCnt="0"/>
      <dgm:spPr/>
    </dgm:pt>
    <dgm:pt modelId="{3797A2EF-D4AF-4459-BB6C-7C81FC91E100}" type="pres">
      <dgm:prSet presAssocID="{3A5C5191-0750-4F3E-842E-CA67DA82D47C}" presName="parentLeftMargin" presStyleLbl="node1" presStyleIdx="0" presStyleCnt="4"/>
      <dgm:spPr/>
    </dgm:pt>
    <dgm:pt modelId="{A1F29CFD-BC13-44E4-A6C8-629A3C10758B}" type="pres">
      <dgm:prSet presAssocID="{3A5C5191-0750-4F3E-842E-CA67DA82D47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359CCA6-996D-4DC9-9DD4-7CCB1FD92774}" type="pres">
      <dgm:prSet presAssocID="{3A5C5191-0750-4F3E-842E-CA67DA82D47C}" presName="negativeSpace" presStyleCnt="0"/>
      <dgm:spPr/>
    </dgm:pt>
    <dgm:pt modelId="{9DFE5860-9A81-4D0A-9EF4-708151CE255F}" type="pres">
      <dgm:prSet presAssocID="{3A5C5191-0750-4F3E-842E-CA67DA82D47C}" presName="childText" presStyleLbl="conFgAcc1" presStyleIdx="0" presStyleCnt="4">
        <dgm:presLayoutVars>
          <dgm:bulletEnabled val="1"/>
        </dgm:presLayoutVars>
      </dgm:prSet>
      <dgm:spPr/>
    </dgm:pt>
    <dgm:pt modelId="{0D73A129-C445-4480-8433-FC424665F696}" type="pres">
      <dgm:prSet presAssocID="{5D9BF451-718C-4168-959C-D64A0FC123A0}" presName="spaceBetweenRectangles" presStyleCnt="0"/>
      <dgm:spPr/>
    </dgm:pt>
    <dgm:pt modelId="{198CF010-FA2E-4FA9-9540-C1CB3B2DE2EE}" type="pres">
      <dgm:prSet presAssocID="{7DE609C1-D6FB-45B6-BBAD-007013788704}" presName="parentLin" presStyleCnt="0"/>
      <dgm:spPr/>
    </dgm:pt>
    <dgm:pt modelId="{4B4C1636-CFFA-40F0-9E50-C1417577AF07}" type="pres">
      <dgm:prSet presAssocID="{7DE609C1-D6FB-45B6-BBAD-007013788704}" presName="parentLeftMargin" presStyleLbl="node1" presStyleIdx="0" presStyleCnt="4"/>
      <dgm:spPr/>
    </dgm:pt>
    <dgm:pt modelId="{D069A7B0-4586-44E8-815A-DD33200B7F2B}" type="pres">
      <dgm:prSet presAssocID="{7DE609C1-D6FB-45B6-BBAD-00701378870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BCC90F0-557B-4BA6-A4DD-698CAD68E565}" type="pres">
      <dgm:prSet presAssocID="{7DE609C1-D6FB-45B6-BBAD-007013788704}" presName="negativeSpace" presStyleCnt="0"/>
      <dgm:spPr/>
    </dgm:pt>
    <dgm:pt modelId="{8FD0F02C-94BD-48BD-9667-811BC9BE077E}" type="pres">
      <dgm:prSet presAssocID="{7DE609C1-D6FB-45B6-BBAD-007013788704}" presName="childText" presStyleLbl="conFgAcc1" presStyleIdx="1" presStyleCnt="4">
        <dgm:presLayoutVars>
          <dgm:bulletEnabled val="1"/>
        </dgm:presLayoutVars>
      </dgm:prSet>
      <dgm:spPr/>
    </dgm:pt>
    <dgm:pt modelId="{A14DBC2F-7604-4905-BDF3-D54E5BFDBCC2}" type="pres">
      <dgm:prSet presAssocID="{CAD2A4C4-D485-430C-89F1-8418EE592215}" presName="spaceBetweenRectangles" presStyleCnt="0"/>
      <dgm:spPr/>
    </dgm:pt>
    <dgm:pt modelId="{D055C6F2-D52C-4A4B-9F68-97ACF87AC2D1}" type="pres">
      <dgm:prSet presAssocID="{4204F48E-2D62-49C5-9132-5FF6C0253E90}" presName="parentLin" presStyleCnt="0"/>
      <dgm:spPr/>
    </dgm:pt>
    <dgm:pt modelId="{61856BDE-1CC9-4B65-9379-7E56EEFCC184}" type="pres">
      <dgm:prSet presAssocID="{4204F48E-2D62-49C5-9132-5FF6C0253E90}" presName="parentLeftMargin" presStyleLbl="node1" presStyleIdx="1" presStyleCnt="4"/>
      <dgm:spPr/>
    </dgm:pt>
    <dgm:pt modelId="{CD97B581-9C0B-4583-941C-FE5D239D9C9A}" type="pres">
      <dgm:prSet presAssocID="{4204F48E-2D62-49C5-9132-5FF6C0253E9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B69009D-F96A-4F0B-9342-35FF25783C17}" type="pres">
      <dgm:prSet presAssocID="{4204F48E-2D62-49C5-9132-5FF6C0253E90}" presName="negativeSpace" presStyleCnt="0"/>
      <dgm:spPr/>
    </dgm:pt>
    <dgm:pt modelId="{5B99F9B4-C97A-4FE6-A7AC-1051BEEDB4C1}" type="pres">
      <dgm:prSet presAssocID="{4204F48E-2D62-49C5-9132-5FF6C0253E90}" presName="childText" presStyleLbl="conFgAcc1" presStyleIdx="2" presStyleCnt="4">
        <dgm:presLayoutVars>
          <dgm:bulletEnabled val="1"/>
        </dgm:presLayoutVars>
      </dgm:prSet>
      <dgm:spPr/>
    </dgm:pt>
    <dgm:pt modelId="{D29FB6EE-DB07-448F-BCD6-02EF559140BF}" type="pres">
      <dgm:prSet presAssocID="{A6002AC9-4B7F-47D5-9D5F-8FC14FD42631}" presName="spaceBetweenRectangles" presStyleCnt="0"/>
      <dgm:spPr/>
    </dgm:pt>
    <dgm:pt modelId="{EAA9D109-02C0-4E71-9148-E043D7758CE4}" type="pres">
      <dgm:prSet presAssocID="{D23A283A-F4D8-492A-8E9D-9D408CE5B43A}" presName="parentLin" presStyleCnt="0"/>
      <dgm:spPr/>
    </dgm:pt>
    <dgm:pt modelId="{9C747776-7529-445D-B1C9-6B2C7DF9DF1C}" type="pres">
      <dgm:prSet presAssocID="{D23A283A-F4D8-492A-8E9D-9D408CE5B43A}" presName="parentLeftMargin" presStyleLbl="node1" presStyleIdx="2" presStyleCnt="4"/>
      <dgm:spPr/>
    </dgm:pt>
    <dgm:pt modelId="{F14CAA06-8671-4FD3-B271-C7926DB2F944}" type="pres">
      <dgm:prSet presAssocID="{D23A283A-F4D8-492A-8E9D-9D408CE5B43A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1927F243-CEAE-4008-B362-46270D78EC60}" type="pres">
      <dgm:prSet presAssocID="{D23A283A-F4D8-492A-8E9D-9D408CE5B43A}" presName="negativeSpace" presStyleCnt="0"/>
      <dgm:spPr/>
    </dgm:pt>
    <dgm:pt modelId="{5E4E7AD9-E7AB-49CC-B16F-D3673832B505}" type="pres">
      <dgm:prSet presAssocID="{D23A283A-F4D8-492A-8E9D-9D408CE5B43A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956CE90E-A013-4430-90BE-ACD004B9D9A3}" type="presOf" srcId="{7DE609C1-D6FB-45B6-BBAD-007013788704}" destId="{4B4C1636-CFFA-40F0-9E50-C1417577AF07}" srcOrd="0" destOrd="0" presId="urn:microsoft.com/office/officeart/2005/8/layout/list1"/>
    <dgm:cxn modelId="{AB035710-6656-4809-9B46-10A1F0108636}" srcId="{3A5C5191-0750-4F3E-842E-CA67DA82D47C}" destId="{420D5616-0C50-4F80-9E14-A95DEEA2B750}" srcOrd="0" destOrd="0" parTransId="{FE110209-8AD4-481C-91F2-CF78BF359742}" sibTransId="{3817CB28-ED26-4180-85B4-23C7F5A0F5EE}"/>
    <dgm:cxn modelId="{63A9B11C-66A6-477B-9968-FE91E14FE75D}" srcId="{1E311641-95BC-4A7E-94A9-FBA161ACD0D2}" destId="{3A5C5191-0750-4F3E-842E-CA67DA82D47C}" srcOrd="0" destOrd="0" parTransId="{E91346A1-DCC5-4FFE-87D2-0BE654ED4F95}" sibTransId="{5D9BF451-718C-4168-959C-D64A0FC123A0}"/>
    <dgm:cxn modelId="{603D8937-5A63-4D5F-A7D6-9DCE4302CE07}" type="presOf" srcId="{36272B1C-B8A6-4FD4-9B95-53E1264B0C04}" destId="{9DFE5860-9A81-4D0A-9EF4-708151CE255F}" srcOrd="0" destOrd="1" presId="urn:microsoft.com/office/officeart/2005/8/layout/list1"/>
    <dgm:cxn modelId="{2B6BE837-BAA6-4D6B-B63A-C7EA743CF21E}" srcId="{4204F48E-2D62-49C5-9132-5FF6C0253E90}" destId="{0914D8D7-C322-44B8-BDEA-BFD46C7ACC55}" srcOrd="1" destOrd="0" parTransId="{81B7149F-F6E0-4F48-BB2C-FB195F6DF2B5}" sibTransId="{14800F7E-759D-4B27-B052-F7A40F111406}"/>
    <dgm:cxn modelId="{6EAC253A-00C5-4B60-A850-675E363EB027}" type="presOf" srcId="{29C01C42-D264-4E08-9DBA-08C2B02B8248}" destId="{9DFE5860-9A81-4D0A-9EF4-708151CE255F}" srcOrd="0" destOrd="2" presId="urn:microsoft.com/office/officeart/2005/8/layout/list1"/>
    <dgm:cxn modelId="{B4BF3F5C-43AD-45A3-8A3D-057015F57D9D}" srcId="{3A5C5191-0750-4F3E-842E-CA67DA82D47C}" destId="{36272B1C-B8A6-4FD4-9B95-53E1264B0C04}" srcOrd="1" destOrd="0" parTransId="{88E57F4D-FCEC-4603-8A3A-031354ED2C93}" sibTransId="{ED4B22EC-2AAC-481A-8D89-EF93D5C759ED}"/>
    <dgm:cxn modelId="{2AF3DD43-B7A0-4480-9119-125100B02F3E}" type="presOf" srcId="{A7934042-2633-4C26-9B3B-EAAC3D57FB96}" destId="{5E4E7AD9-E7AB-49CC-B16F-D3673832B505}" srcOrd="0" destOrd="0" presId="urn:microsoft.com/office/officeart/2005/8/layout/list1"/>
    <dgm:cxn modelId="{864D2768-3F0C-4BAC-A974-9A65A8F629AA}" type="presOf" srcId="{87FA679F-2246-4556-BEEA-9C41619E8E84}" destId="{8FD0F02C-94BD-48BD-9667-811BC9BE077E}" srcOrd="0" destOrd="0" presId="urn:microsoft.com/office/officeart/2005/8/layout/list1"/>
    <dgm:cxn modelId="{087DDB50-9839-42AF-8888-11B33913B644}" srcId="{7DE609C1-D6FB-45B6-BBAD-007013788704}" destId="{87FA679F-2246-4556-BEEA-9C41619E8E84}" srcOrd="0" destOrd="0" parTransId="{C14A3DEA-2501-4A47-8238-7D937D30872F}" sibTransId="{CE73FBE3-E571-48A7-8EE6-6196DFB5F53D}"/>
    <dgm:cxn modelId="{2E904A72-6694-4456-838D-7A439513B653}" type="presOf" srcId="{7DE609C1-D6FB-45B6-BBAD-007013788704}" destId="{D069A7B0-4586-44E8-815A-DD33200B7F2B}" srcOrd="1" destOrd="0" presId="urn:microsoft.com/office/officeart/2005/8/layout/list1"/>
    <dgm:cxn modelId="{A7302073-95CD-452E-9222-F849CB05BDE9}" srcId="{D23A283A-F4D8-492A-8E9D-9D408CE5B43A}" destId="{A7934042-2633-4C26-9B3B-EAAC3D57FB96}" srcOrd="0" destOrd="0" parTransId="{35DA46B5-3EA9-4522-960A-25743D407C48}" sibTransId="{09E07F85-EEC6-4AB0-A737-583BAEE517F4}"/>
    <dgm:cxn modelId="{A8879D77-443A-4D25-B274-C4C998BB54E1}" srcId="{3A5C5191-0750-4F3E-842E-CA67DA82D47C}" destId="{29C01C42-D264-4E08-9DBA-08C2B02B8248}" srcOrd="2" destOrd="0" parTransId="{51C4788B-5C46-4E84-B151-6AB11EDC117E}" sibTransId="{49DD2DD7-042F-47C9-B108-BE2C3E1D44FB}"/>
    <dgm:cxn modelId="{C96E127F-761B-4B42-AEB7-A0BCF5962B3F}" type="presOf" srcId="{D23A283A-F4D8-492A-8E9D-9D408CE5B43A}" destId="{9C747776-7529-445D-B1C9-6B2C7DF9DF1C}" srcOrd="0" destOrd="0" presId="urn:microsoft.com/office/officeart/2005/8/layout/list1"/>
    <dgm:cxn modelId="{F0374587-10D2-4593-A19D-FF50B289F7D3}" type="presOf" srcId="{1E311641-95BC-4A7E-94A9-FBA161ACD0D2}" destId="{88DE2E96-EDBF-4B0D-8E79-538615B97BD4}" srcOrd="0" destOrd="0" presId="urn:microsoft.com/office/officeart/2005/8/layout/list1"/>
    <dgm:cxn modelId="{BC94D894-C3A5-4DD2-80EC-7616118F5E58}" type="presOf" srcId="{4204F48E-2D62-49C5-9132-5FF6C0253E90}" destId="{61856BDE-1CC9-4B65-9379-7E56EEFCC184}" srcOrd="0" destOrd="0" presId="urn:microsoft.com/office/officeart/2005/8/layout/list1"/>
    <dgm:cxn modelId="{49AAB396-ED0D-4833-816F-3D765B7664EB}" type="presOf" srcId="{3A5C5191-0750-4F3E-842E-CA67DA82D47C}" destId="{3797A2EF-D4AF-4459-BB6C-7C81FC91E100}" srcOrd="0" destOrd="0" presId="urn:microsoft.com/office/officeart/2005/8/layout/list1"/>
    <dgm:cxn modelId="{264C969B-D702-4204-8F5F-F99C0DC49C09}" type="presOf" srcId="{7BCDC30E-255A-4F1E-A24A-4C33A1541493}" destId="{8FD0F02C-94BD-48BD-9667-811BC9BE077E}" srcOrd="0" destOrd="1" presId="urn:microsoft.com/office/officeart/2005/8/layout/list1"/>
    <dgm:cxn modelId="{013D3EA4-FDA9-43DC-8193-3C358C64ED96}" type="presOf" srcId="{0914D8D7-C322-44B8-BDEA-BFD46C7ACC55}" destId="{5B99F9B4-C97A-4FE6-A7AC-1051BEEDB4C1}" srcOrd="0" destOrd="1" presId="urn:microsoft.com/office/officeart/2005/8/layout/list1"/>
    <dgm:cxn modelId="{15036AA7-FF43-415C-964A-D2A50FBA75B0}" type="presOf" srcId="{4204F48E-2D62-49C5-9132-5FF6C0253E90}" destId="{CD97B581-9C0B-4583-941C-FE5D239D9C9A}" srcOrd="1" destOrd="0" presId="urn:microsoft.com/office/officeart/2005/8/layout/list1"/>
    <dgm:cxn modelId="{AD5A13A8-1B3B-405C-B412-28A1E1B026C0}" srcId="{1E311641-95BC-4A7E-94A9-FBA161ACD0D2}" destId="{4204F48E-2D62-49C5-9132-5FF6C0253E90}" srcOrd="2" destOrd="0" parTransId="{14FD0CCC-9843-4FE9-AB13-E1A2F834D3B7}" sibTransId="{A6002AC9-4B7F-47D5-9D5F-8FC14FD42631}"/>
    <dgm:cxn modelId="{B9EE4CAD-B197-4ABA-9587-C01F7D054438}" type="presOf" srcId="{420D5616-0C50-4F80-9E14-A95DEEA2B750}" destId="{9DFE5860-9A81-4D0A-9EF4-708151CE255F}" srcOrd="0" destOrd="0" presId="urn:microsoft.com/office/officeart/2005/8/layout/list1"/>
    <dgm:cxn modelId="{479709B8-5A3A-400C-BB89-EB530575449B}" type="presOf" srcId="{5A6518E0-B53B-41CE-9459-281DB57A4775}" destId="{5B99F9B4-C97A-4FE6-A7AC-1051BEEDB4C1}" srcOrd="0" destOrd="0" presId="urn:microsoft.com/office/officeart/2005/8/layout/list1"/>
    <dgm:cxn modelId="{EDD7AEC1-8D22-4D26-98DA-946F14140348}" srcId="{1E311641-95BC-4A7E-94A9-FBA161ACD0D2}" destId="{7DE609C1-D6FB-45B6-BBAD-007013788704}" srcOrd="1" destOrd="0" parTransId="{3267385D-47B0-4951-9AE3-5B56C7CEEEE0}" sibTransId="{CAD2A4C4-D485-430C-89F1-8418EE592215}"/>
    <dgm:cxn modelId="{F933F8C9-C2C7-48ED-BC28-8D37DB3E894B}" type="presOf" srcId="{3A5C5191-0750-4F3E-842E-CA67DA82D47C}" destId="{A1F29CFD-BC13-44E4-A6C8-629A3C10758B}" srcOrd="1" destOrd="0" presId="urn:microsoft.com/office/officeart/2005/8/layout/list1"/>
    <dgm:cxn modelId="{BEA3AFCF-3F7C-4A7E-A102-8452B0B4500D}" srcId="{1E311641-95BC-4A7E-94A9-FBA161ACD0D2}" destId="{D23A283A-F4D8-492A-8E9D-9D408CE5B43A}" srcOrd="3" destOrd="0" parTransId="{5B883250-3836-4E8F-B958-B6029B8DE533}" sibTransId="{893267CD-5F18-4114-9DAC-53B57035F24B}"/>
    <dgm:cxn modelId="{2ED2ABEF-F578-42CD-94E9-113870A37855}" srcId="{4204F48E-2D62-49C5-9132-5FF6C0253E90}" destId="{5A6518E0-B53B-41CE-9459-281DB57A4775}" srcOrd="0" destOrd="0" parTransId="{65715F09-0127-4ECB-B7B8-F5315C1C47B8}" sibTransId="{AF18061E-CC4D-408A-AEEE-E254D79346EB}"/>
    <dgm:cxn modelId="{7DE9B5F5-7E81-426A-A4A6-5C8813BE14B2}" type="presOf" srcId="{D23A283A-F4D8-492A-8E9D-9D408CE5B43A}" destId="{F14CAA06-8671-4FD3-B271-C7926DB2F944}" srcOrd="1" destOrd="0" presId="urn:microsoft.com/office/officeart/2005/8/layout/list1"/>
    <dgm:cxn modelId="{088E4EF8-6973-43D1-BA28-1C8038456D43}" srcId="{7DE609C1-D6FB-45B6-BBAD-007013788704}" destId="{7BCDC30E-255A-4F1E-A24A-4C33A1541493}" srcOrd="1" destOrd="0" parTransId="{2E965C3F-AE6F-49E1-947B-C3B6F5388F67}" sibTransId="{D61A3802-E9B7-45CA-AB96-D02DEA839B6C}"/>
    <dgm:cxn modelId="{2FD957E2-6B1C-4AB3-B592-1A274FFDE3A6}" type="presParOf" srcId="{88DE2E96-EDBF-4B0D-8E79-538615B97BD4}" destId="{11390E40-4586-423F-8413-AC3DEE56B423}" srcOrd="0" destOrd="0" presId="urn:microsoft.com/office/officeart/2005/8/layout/list1"/>
    <dgm:cxn modelId="{69E2F360-4AEC-423F-BC3C-CC0AC0FB0CF6}" type="presParOf" srcId="{11390E40-4586-423F-8413-AC3DEE56B423}" destId="{3797A2EF-D4AF-4459-BB6C-7C81FC91E100}" srcOrd="0" destOrd="0" presId="urn:microsoft.com/office/officeart/2005/8/layout/list1"/>
    <dgm:cxn modelId="{D67A9576-3C69-4ACB-9601-73D4A4CE5F1E}" type="presParOf" srcId="{11390E40-4586-423F-8413-AC3DEE56B423}" destId="{A1F29CFD-BC13-44E4-A6C8-629A3C10758B}" srcOrd="1" destOrd="0" presId="urn:microsoft.com/office/officeart/2005/8/layout/list1"/>
    <dgm:cxn modelId="{29B51E75-7811-474B-A0FB-1D7EDB5D1BBB}" type="presParOf" srcId="{88DE2E96-EDBF-4B0D-8E79-538615B97BD4}" destId="{F359CCA6-996D-4DC9-9DD4-7CCB1FD92774}" srcOrd="1" destOrd="0" presId="urn:microsoft.com/office/officeart/2005/8/layout/list1"/>
    <dgm:cxn modelId="{65B45C8C-B84E-472E-B7AE-2564B52D8ADB}" type="presParOf" srcId="{88DE2E96-EDBF-4B0D-8E79-538615B97BD4}" destId="{9DFE5860-9A81-4D0A-9EF4-708151CE255F}" srcOrd="2" destOrd="0" presId="urn:microsoft.com/office/officeart/2005/8/layout/list1"/>
    <dgm:cxn modelId="{1A084099-9EE5-46F9-84E4-0D734EEC1804}" type="presParOf" srcId="{88DE2E96-EDBF-4B0D-8E79-538615B97BD4}" destId="{0D73A129-C445-4480-8433-FC424665F696}" srcOrd="3" destOrd="0" presId="urn:microsoft.com/office/officeart/2005/8/layout/list1"/>
    <dgm:cxn modelId="{4E0D0361-C54B-40DB-A6B9-134D2CBBDF7B}" type="presParOf" srcId="{88DE2E96-EDBF-4B0D-8E79-538615B97BD4}" destId="{198CF010-FA2E-4FA9-9540-C1CB3B2DE2EE}" srcOrd="4" destOrd="0" presId="urn:microsoft.com/office/officeart/2005/8/layout/list1"/>
    <dgm:cxn modelId="{20511CC9-9C63-44C7-AA70-7982C5394F1E}" type="presParOf" srcId="{198CF010-FA2E-4FA9-9540-C1CB3B2DE2EE}" destId="{4B4C1636-CFFA-40F0-9E50-C1417577AF07}" srcOrd="0" destOrd="0" presId="urn:microsoft.com/office/officeart/2005/8/layout/list1"/>
    <dgm:cxn modelId="{EA5F60FC-D9DE-4AC7-8BAB-D1B612F55AF6}" type="presParOf" srcId="{198CF010-FA2E-4FA9-9540-C1CB3B2DE2EE}" destId="{D069A7B0-4586-44E8-815A-DD33200B7F2B}" srcOrd="1" destOrd="0" presId="urn:microsoft.com/office/officeart/2005/8/layout/list1"/>
    <dgm:cxn modelId="{259BD50F-B373-4327-B100-3A86773419B7}" type="presParOf" srcId="{88DE2E96-EDBF-4B0D-8E79-538615B97BD4}" destId="{1BCC90F0-557B-4BA6-A4DD-698CAD68E565}" srcOrd="5" destOrd="0" presId="urn:microsoft.com/office/officeart/2005/8/layout/list1"/>
    <dgm:cxn modelId="{D09B15AA-0B95-4EDD-8CF4-D69DB7C363F2}" type="presParOf" srcId="{88DE2E96-EDBF-4B0D-8E79-538615B97BD4}" destId="{8FD0F02C-94BD-48BD-9667-811BC9BE077E}" srcOrd="6" destOrd="0" presId="urn:microsoft.com/office/officeart/2005/8/layout/list1"/>
    <dgm:cxn modelId="{E3E04FFC-DCF1-4AC0-A8B9-08D040478592}" type="presParOf" srcId="{88DE2E96-EDBF-4B0D-8E79-538615B97BD4}" destId="{A14DBC2F-7604-4905-BDF3-D54E5BFDBCC2}" srcOrd="7" destOrd="0" presId="urn:microsoft.com/office/officeart/2005/8/layout/list1"/>
    <dgm:cxn modelId="{2B0696C2-D663-4C0D-B712-486598E26364}" type="presParOf" srcId="{88DE2E96-EDBF-4B0D-8E79-538615B97BD4}" destId="{D055C6F2-D52C-4A4B-9F68-97ACF87AC2D1}" srcOrd="8" destOrd="0" presId="urn:microsoft.com/office/officeart/2005/8/layout/list1"/>
    <dgm:cxn modelId="{E361C540-AD46-42FF-9598-D7F1E64C7804}" type="presParOf" srcId="{D055C6F2-D52C-4A4B-9F68-97ACF87AC2D1}" destId="{61856BDE-1CC9-4B65-9379-7E56EEFCC184}" srcOrd="0" destOrd="0" presId="urn:microsoft.com/office/officeart/2005/8/layout/list1"/>
    <dgm:cxn modelId="{D1036D6B-CE43-49FD-A692-109E0C17C099}" type="presParOf" srcId="{D055C6F2-D52C-4A4B-9F68-97ACF87AC2D1}" destId="{CD97B581-9C0B-4583-941C-FE5D239D9C9A}" srcOrd="1" destOrd="0" presId="urn:microsoft.com/office/officeart/2005/8/layout/list1"/>
    <dgm:cxn modelId="{627F68E1-5DF3-4F11-919B-DA13820400A1}" type="presParOf" srcId="{88DE2E96-EDBF-4B0D-8E79-538615B97BD4}" destId="{DB69009D-F96A-4F0B-9342-35FF25783C17}" srcOrd="9" destOrd="0" presId="urn:microsoft.com/office/officeart/2005/8/layout/list1"/>
    <dgm:cxn modelId="{6AFA204F-64F9-4432-99D5-3D570F4C19B9}" type="presParOf" srcId="{88DE2E96-EDBF-4B0D-8E79-538615B97BD4}" destId="{5B99F9B4-C97A-4FE6-A7AC-1051BEEDB4C1}" srcOrd="10" destOrd="0" presId="urn:microsoft.com/office/officeart/2005/8/layout/list1"/>
    <dgm:cxn modelId="{8791D834-F2F1-4216-ABB0-638000018872}" type="presParOf" srcId="{88DE2E96-EDBF-4B0D-8E79-538615B97BD4}" destId="{D29FB6EE-DB07-448F-BCD6-02EF559140BF}" srcOrd="11" destOrd="0" presId="urn:microsoft.com/office/officeart/2005/8/layout/list1"/>
    <dgm:cxn modelId="{79EB6745-E604-422B-96E6-103676725FCE}" type="presParOf" srcId="{88DE2E96-EDBF-4B0D-8E79-538615B97BD4}" destId="{EAA9D109-02C0-4E71-9148-E043D7758CE4}" srcOrd="12" destOrd="0" presId="urn:microsoft.com/office/officeart/2005/8/layout/list1"/>
    <dgm:cxn modelId="{F0DBA0EF-D751-4723-88D7-F9F9C7F33185}" type="presParOf" srcId="{EAA9D109-02C0-4E71-9148-E043D7758CE4}" destId="{9C747776-7529-445D-B1C9-6B2C7DF9DF1C}" srcOrd="0" destOrd="0" presId="urn:microsoft.com/office/officeart/2005/8/layout/list1"/>
    <dgm:cxn modelId="{380CEFC3-DCCC-4558-A1DC-B4CC36C8FD6F}" type="presParOf" srcId="{EAA9D109-02C0-4E71-9148-E043D7758CE4}" destId="{F14CAA06-8671-4FD3-B271-C7926DB2F944}" srcOrd="1" destOrd="0" presId="urn:microsoft.com/office/officeart/2005/8/layout/list1"/>
    <dgm:cxn modelId="{5D5F5C6B-649B-4017-A449-10AFE3B9D86A}" type="presParOf" srcId="{88DE2E96-EDBF-4B0D-8E79-538615B97BD4}" destId="{1927F243-CEAE-4008-B362-46270D78EC60}" srcOrd="13" destOrd="0" presId="urn:microsoft.com/office/officeart/2005/8/layout/list1"/>
    <dgm:cxn modelId="{A390D6A7-AED6-4703-855A-C9EF33EADE2D}" type="presParOf" srcId="{88DE2E96-EDBF-4B0D-8E79-538615B97BD4}" destId="{5E4E7AD9-E7AB-49CC-B16F-D3673832B505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E311641-95BC-4A7E-94A9-FBA161ACD0D2}" type="doc">
      <dgm:prSet loTypeId="urn:microsoft.com/office/officeart/2005/8/layout/list1" loCatId="list" qsTypeId="urn:microsoft.com/office/officeart/2005/8/quickstyle/3d1" qsCatId="3D" csTypeId="urn:microsoft.com/office/officeart/2005/8/colors/accent2_4" csCatId="accent2" phldr="1"/>
      <dgm:spPr/>
      <dgm:t>
        <a:bodyPr/>
        <a:lstStyle/>
        <a:p>
          <a:endParaRPr lang="fr-FR"/>
        </a:p>
      </dgm:t>
    </dgm:pt>
    <dgm:pt modelId="{7DE609C1-D6FB-45B6-BBAD-007013788704}">
      <dgm:prSet phldrT="[Texte]"/>
      <dgm:spPr/>
      <dgm:t>
        <a:bodyPr/>
        <a:lstStyle/>
        <a:p>
          <a:r>
            <a:rPr lang="fr-CA" dirty="0" err="1"/>
            <a:t>Pré-conditions</a:t>
          </a:r>
          <a:endParaRPr lang="fr-FR" dirty="0"/>
        </a:p>
      </dgm:t>
    </dgm:pt>
    <dgm:pt modelId="{3267385D-47B0-4951-9AE3-5B56C7CEEEE0}" type="parTrans" cxnId="{EDD7AEC1-8D22-4D26-98DA-946F14140348}">
      <dgm:prSet/>
      <dgm:spPr/>
      <dgm:t>
        <a:bodyPr/>
        <a:lstStyle/>
        <a:p>
          <a:endParaRPr lang="fr-FR"/>
        </a:p>
      </dgm:t>
    </dgm:pt>
    <dgm:pt modelId="{CAD2A4C4-D485-430C-89F1-8418EE592215}" type="sibTrans" cxnId="{EDD7AEC1-8D22-4D26-98DA-946F14140348}">
      <dgm:prSet/>
      <dgm:spPr/>
      <dgm:t>
        <a:bodyPr/>
        <a:lstStyle/>
        <a:p>
          <a:endParaRPr lang="fr-FR"/>
        </a:p>
      </dgm:t>
    </dgm:pt>
    <dgm:pt modelId="{4204F48E-2D62-49C5-9132-5FF6C0253E90}">
      <dgm:prSet phldrT="[Texte]"/>
      <dgm:spPr/>
      <dgm:t>
        <a:bodyPr/>
        <a:lstStyle/>
        <a:p>
          <a:r>
            <a:rPr lang="fr-CA" dirty="0"/>
            <a:t>Étapes du scénario</a:t>
          </a:r>
          <a:endParaRPr lang="fr-FR" dirty="0"/>
        </a:p>
      </dgm:t>
    </dgm:pt>
    <dgm:pt modelId="{14FD0CCC-9843-4FE9-AB13-E1A2F834D3B7}" type="parTrans" cxnId="{AD5A13A8-1B3B-405C-B412-28A1E1B026C0}">
      <dgm:prSet/>
      <dgm:spPr/>
      <dgm:t>
        <a:bodyPr/>
        <a:lstStyle/>
        <a:p>
          <a:endParaRPr lang="fr-FR"/>
        </a:p>
      </dgm:t>
    </dgm:pt>
    <dgm:pt modelId="{A6002AC9-4B7F-47D5-9D5F-8FC14FD42631}" type="sibTrans" cxnId="{AD5A13A8-1B3B-405C-B412-28A1E1B026C0}">
      <dgm:prSet/>
      <dgm:spPr/>
      <dgm:t>
        <a:bodyPr/>
        <a:lstStyle/>
        <a:p>
          <a:endParaRPr lang="fr-FR"/>
        </a:p>
      </dgm:t>
    </dgm:pt>
    <dgm:pt modelId="{D23A283A-F4D8-492A-8E9D-9D408CE5B43A}">
      <dgm:prSet phldrT="[Texte]"/>
      <dgm:spPr/>
      <dgm:t>
        <a:bodyPr/>
        <a:lstStyle/>
        <a:p>
          <a:r>
            <a:rPr lang="fr-CA" dirty="0"/>
            <a:t>Résultat du test</a:t>
          </a:r>
          <a:endParaRPr lang="fr-FR" dirty="0"/>
        </a:p>
      </dgm:t>
    </dgm:pt>
    <dgm:pt modelId="{5B883250-3836-4E8F-B958-B6029B8DE533}" type="parTrans" cxnId="{BEA3AFCF-3F7C-4A7E-A102-8452B0B4500D}">
      <dgm:prSet/>
      <dgm:spPr/>
      <dgm:t>
        <a:bodyPr/>
        <a:lstStyle/>
        <a:p>
          <a:endParaRPr lang="fr-FR"/>
        </a:p>
      </dgm:t>
    </dgm:pt>
    <dgm:pt modelId="{893267CD-5F18-4114-9DAC-53B57035F24B}" type="sibTrans" cxnId="{BEA3AFCF-3F7C-4A7E-A102-8452B0B4500D}">
      <dgm:prSet/>
      <dgm:spPr/>
      <dgm:t>
        <a:bodyPr/>
        <a:lstStyle/>
        <a:p>
          <a:endParaRPr lang="fr-FR"/>
        </a:p>
      </dgm:t>
    </dgm:pt>
    <dgm:pt modelId="{3A5C5191-0750-4F3E-842E-CA67DA82D47C}">
      <dgm:prSet phldrT="[Texte]"/>
      <dgm:spPr/>
      <dgm:t>
        <a:bodyPr/>
        <a:lstStyle/>
        <a:p>
          <a:r>
            <a:rPr lang="fr-CA" dirty="0"/>
            <a:t>Identification</a:t>
          </a:r>
          <a:endParaRPr lang="fr-FR" dirty="0"/>
        </a:p>
      </dgm:t>
    </dgm:pt>
    <dgm:pt modelId="{E91346A1-DCC5-4FFE-87D2-0BE654ED4F95}" type="parTrans" cxnId="{63A9B11C-66A6-477B-9968-FE91E14FE75D}">
      <dgm:prSet/>
      <dgm:spPr/>
      <dgm:t>
        <a:bodyPr/>
        <a:lstStyle/>
        <a:p>
          <a:endParaRPr lang="fr-FR"/>
        </a:p>
      </dgm:t>
    </dgm:pt>
    <dgm:pt modelId="{5D9BF451-718C-4168-959C-D64A0FC123A0}" type="sibTrans" cxnId="{63A9B11C-66A6-477B-9968-FE91E14FE75D}">
      <dgm:prSet/>
      <dgm:spPr/>
      <dgm:t>
        <a:bodyPr/>
        <a:lstStyle/>
        <a:p>
          <a:endParaRPr lang="fr-FR"/>
        </a:p>
      </dgm:t>
    </dgm:pt>
    <dgm:pt modelId="{420D5616-0C50-4F80-9E14-A95DEEA2B750}">
      <dgm:prSet phldrT="[Texte]"/>
      <dgm:spPr/>
      <dgm:t>
        <a:bodyPr/>
        <a:lstStyle/>
        <a:p>
          <a:r>
            <a:rPr lang="fr-CA" dirty="0"/>
            <a:t>Jeu de tests: Retirer de l’argent du guichet</a:t>
          </a:r>
          <a:endParaRPr lang="fr-FR" dirty="0"/>
        </a:p>
      </dgm:t>
    </dgm:pt>
    <dgm:pt modelId="{FE110209-8AD4-481C-91F2-CF78BF359742}" type="parTrans" cxnId="{AB035710-6656-4809-9B46-10A1F0108636}">
      <dgm:prSet/>
      <dgm:spPr/>
      <dgm:t>
        <a:bodyPr/>
        <a:lstStyle/>
        <a:p>
          <a:endParaRPr lang="fr-FR"/>
        </a:p>
      </dgm:t>
    </dgm:pt>
    <dgm:pt modelId="{3817CB28-ED26-4180-85B4-23C7F5A0F5EE}" type="sibTrans" cxnId="{AB035710-6656-4809-9B46-10A1F0108636}">
      <dgm:prSet/>
      <dgm:spPr/>
      <dgm:t>
        <a:bodyPr/>
        <a:lstStyle/>
        <a:p>
          <a:endParaRPr lang="fr-FR"/>
        </a:p>
      </dgm:t>
    </dgm:pt>
    <dgm:pt modelId="{36272B1C-B8A6-4FD4-9B95-53E1264B0C04}">
      <dgm:prSet phldrT="[Texte]"/>
      <dgm:spPr/>
      <dgm:t>
        <a:bodyPr/>
        <a:lstStyle/>
        <a:p>
          <a:r>
            <a:rPr lang="fr-CA" dirty="0"/>
            <a:t>Scénario 1: Le solde du compte et le guichet contiennent assez d’argent</a:t>
          </a:r>
          <a:endParaRPr lang="fr-FR" dirty="0"/>
        </a:p>
      </dgm:t>
    </dgm:pt>
    <dgm:pt modelId="{88E57F4D-FCEC-4603-8A3A-031354ED2C93}" type="parTrans" cxnId="{B4BF3F5C-43AD-45A3-8A3D-057015F57D9D}">
      <dgm:prSet/>
      <dgm:spPr/>
      <dgm:t>
        <a:bodyPr/>
        <a:lstStyle/>
        <a:p>
          <a:endParaRPr lang="fr-FR"/>
        </a:p>
      </dgm:t>
    </dgm:pt>
    <dgm:pt modelId="{ED4B22EC-2AAC-481A-8D89-EF93D5C759ED}" type="sibTrans" cxnId="{B4BF3F5C-43AD-45A3-8A3D-057015F57D9D}">
      <dgm:prSet/>
      <dgm:spPr/>
      <dgm:t>
        <a:bodyPr/>
        <a:lstStyle/>
        <a:p>
          <a:endParaRPr lang="fr-FR"/>
        </a:p>
      </dgm:t>
    </dgm:pt>
    <dgm:pt modelId="{29C01C42-D264-4E08-9DBA-08C2B02B8248}">
      <dgm:prSet phldrT="[Texte]"/>
      <dgm:spPr/>
      <dgm:t>
        <a:bodyPr/>
        <a:lstStyle/>
        <a:p>
          <a:r>
            <a:rPr lang="fr-CA" dirty="0"/>
            <a:t>Jeu de données: script, </a:t>
          </a:r>
          <a:r>
            <a:rPr lang="fr-CA" dirty="0" err="1"/>
            <a:t>mock</a:t>
          </a:r>
          <a:r>
            <a:rPr lang="fr-CA" dirty="0"/>
            <a:t> autre</a:t>
          </a:r>
          <a:endParaRPr lang="fr-FR" dirty="0"/>
        </a:p>
      </dgm:t>
    </dgm:pt>
    <dgm:pt modelId="{51C4788B-5C46-4E84-B151-6AB11EDC117E}" type="parTrans" cxnId="{A8879D77-443A-4D25-B274-C4C998BB54E1}">
      <dgm:prSet/>
      <dgm:spPr/>
      <dgm:t>
        <a:bodyPr/>
        <a:lstStyle/>
        <a:p>
          <a:endParaRPr lang="fr-FR"/>
        </a:p>
      </dgm:t>
    </dgm:pt>
    <dgm:pt modelId="{49DD2DD7-042F-47C9-B108-BE2C3E1D44FB}" type="sibTrans" cxnId="{A8879D77-443A-4D25-B274-C4C998BB54E1}">
      <dgm:prSet/>
      <dgm:spPr/>
      <dgm:t>
        <a:bodyPr/>
        <a:lstStyle/>
        <a:p>
          <a:endParaRPr lang="fr-FR"/>
        </a:p>
      </dgm:t>
    </dgm:pt>
    <dgm:pt modelId="{87FA679F-2246-4556-BEEA-9C41619E8E84}">
      <dgm:prSet phldrT="[Texte]"/>
      <dgm:spPr/>
      <dgm:t>
        <a:bodyPr/>
        <a:lstStyle/>
        <a:p>
          <a:r>
            <a:rPr lang="fr-CA" dirty="0"/>
            <a:t>Client </a:t>
          </a:r>
          <a:r>
            <a:rPr lang="fr-CA" b="1" dirty="0"/>
            <a:t>Arthur</a:t>
          </a:r>
          <a:r>
            <a:rPr lang="fr-CA" dirty="0"/>
            <a:t> s’est authentifié avec sa carte/NIP (autre jeu de tests)</a:t>
          </a:r>
          <a:endParaRPr lang="fr-FR" dirty="0"/>
        </a:p>
      </dgm:t>
    </dgm:pt>
    <dgm:pt modelId="{C14A3DEA-2501-4A47-8238-7D937D30872F}" type="parTrans" cxnId="{087DDB50-9839-42AF-8888-11B33913B644}">
      <dgm:prSet/>
      <dgm:spPr/>
      <dgm:t>
        <a:bodyPr/>
        <a:lstStyle/>
        <a:p>
          <a:endParaRPr lang="fr-FR"/>
        </a:p>
      </dgm:t>
    </dgm:pt>
    <dgm:pt modelId="{CE73FBE3-E571-48A7-8EE6-6196DFB5F53D}" type="sibTrans" cxnId="{087DDB50-9839-42AF-8888-11B33913B644}">
      <dgm:prSet/>
      <dgm:spPr/>
      <dgm:t>
        <a:bodyPr/>
        <a:lstStyle/>
        <a:p>
          <a:endParaRPr lang="fr-FR"/>
        </a:p>
      </dgm:t>
    </dgm:pt>
    <dgm:pt modelId="{5A6518E0-B53B-41CE-9459-281DB57A4775}">
      <dgm:prSet phldrT="[Texte]"/>
      <dgm:spPr/>
      <dgm:t>
        <a:bodyPr/>
        <a:lstStyle/>
        <a:p>
          <a:r>
            <a:rPr lang="fr-CA" strike="sngStrike" dirty="0">
              <a:solidFill>
                <a:srgbClr val="FF0000"/>
              </a:solidFill>
            </a:rPr>
            <a:t>1) Entrer sa carte et son NIP</a:t>
          </a:r>
          <a:endParaRPr lang="fr-FR" strike="sngStrike" dirty="0">
            <a:solidFill>
              <a:srgbClr val="FF0000"/>
            </a:solidFill>
          </a:endParaRPr>
        </a:p>
      </dgm:t>
    </dgm:pt>
    <dgm:pt modelId="{65715F09-0127-4ECB-B7B8-F5315C1C47B8}" type="parTrans" cxnId="{2ED2ABEF-F578-42CD-94E9-113870A37855}">
      <dgm:prSet/>
      <dgm:spPr/>
      <dgm:t>
        <a:bodyPr/>
        <a:lstStyle/>
        <a:p>
          <a:endParaRPr lang="fr-FR"/>
        </a:p>
      </dgm:t>
    </dgm:pt>
    <dgm:pt modelId="{AF18061E-CC4D-408A-AEEE-E254D79346EB}" type="sibTrans" cxnId="{2ED2ABEF-F578-42CD-94E9-113870A37855}">
      <dgm:prSet/>
      <dgm:spPr/>
      <dgm:t>
        <a:bodyPr/>
        <a:lstStyle/>
        <a:p>
          <a:endParaRPr lang="fr-FR"/>
        </a:p>
      </dgm:t>
    </dgm:pt>
    <dgm:pt modelId="{0914D8D7-C322-44B8-BDEA-BFD46C7ACC55}">
      <dgm:prSet phldrT="[Texte]"/>
      <dgm:spPr/>
      <dgm:t>
        <a:bodyPr/>
        <a:lstStyle/>
        <a:p>
          <a:r>
            <a:rPr lang="fr-CA" dirty="0"/>
            <a:t>Résultat obtenu: Calcul du solde 60$ </a:t>
          </a:r>
          <a:r>
            <a:rPr lang="fr-CA" b="1" dirty="0">
              <a:solidFill>
                <a:srgbClr val="00B050"/>
              </a:solidFill>
            </a:rPr>
            <a:t>OK</a:t>
          </a:r>
          <a:endParaRPr lang="fr-FR" b="1" dirty="0">
            <a:solidFill>
              <a:srgbClr val="00B050"/>
            </a:solidFill>
          </a:endParaRPr>
        </a:p>
      </dgm:t>
    </dgm:pt>
    <dgm:pt modelId="{81B7149F-F6E0-4F48-BB2C-FB195F6DF2B5}" type="parTrans" cxnId="{2B6BE837-BAA6-4D6B-B63A-C7EA743CF21E}">
      <dgm:prSet/>
      <dgm:spPr/>
      <dgm:t>
        <a:bodyPr/>
        <a:lstStyle/>
        <a:p>
          <a:endParaRPr lang="fr-FR"/>
        </a:p>
      </dgm:t>
    </dgm:pt>
    <dgm:pt modelId="{14800F7E-759D-4B27-B052-F7A40F111406}" type="sibTrans" cxnId="{2B6BE837-BAA6-4D6B-B63A-C7EA743CF21E}">
      <dgm:prSet/>
      <dgm:spPr/>
      <dgm:t>
        <a:bodyPr/>
        <a:lstStyle/>
        <a:p>
          <a:endParaRPr lang="fr-FR"/>
        </a:p>
      </dgm:t>
    </dgm:pt>
    <dgm:pt modelId="{A7934042-2633-4C26-9B3B-EAAC3D57FB96}">
      <dgm:prSet phldrT="[Texte]"/>
      <dgm:spPr/>
      <dgm:t>
        <a:bodyPr/>
        <a:lstStyle/>
        <a:p>
          <a:r>
            <a:rPr lang="fr-CA" dirty="0"/>
            <a:t>Test scénario 1: </a:t>
          </a:r>
          <a:r>
            <a:rPr lang="fr-CA" b="1" dirty="0">
              <a:solidFill>
                <a:srgbClr val="00B050"/>
              </a:solidFill>
            </a:rPr>
            <a:t>Réussi</a:t>
          </a:r>
          <a:r>
            <a:rPr lang="fr-CA" dirty="0"/>
            <a:t> </a:t>
          </a:r>
          <a:endParaRPr lang="fr-FR" dirty="0"/>
        </a:p>
      </dgm:t>
    </dgm:pt>
    <dgm:pt modelId="{35DA46B5-3EA9-4522-960A-25743D407C48}" type="parTrans" cxnId="{A7302073-95CD-452E-9222-F849CB05BDE9}">
      <dgm:prSet/>
      <dgm:spPr/>
      <dgm:t>
        <a:bodyPr/>
        <a:lstStyle/>
        <a:p>
          <a:endParaRPr lang="fr-FR"/>
        </a:p>
      </dgm:t>
    </dgm:pt>
    <dgm:pt modelId="{09E07F85-EEC6-4AB0-A737-583BAEE517F4}" type="sibTrans" cxnId="{A7302073-95CD-452E-9222-F849CB05BDE9}">
      <dgm:prSet/>
      <dgm:spPr/>
      <dgm:t>
        <a:bodyPr/>
        <a:lstStyle/>
        <a:p>
          <a:endParaRPr lang="fr-FR"/>
        </a:p>
      </dgm:t>
    </dgm:pt>
    <dgm:pt modelId="{436FD252-976B-44EC-98AE-C860A3329EB1}">
      <dgm:prSet phldrT="[Texte]"/>
      <dgm:spPr/>
      <dgm:t>
        <a:bodyPr/>
        <a:lstStyle/>
        <a:p>
          <a:r>
            <a:rPr lang="fr-CA" dirty="0"/>
            <a:t>Solde du compte d’Arthur 100$</a:t>
          </a:r>
          <a:endParaRPr lang="fr-FR" dirty="0"/>
        </a:p>
      </dgm:t>
    </dgm:pt>
    <dgm:pt modelId="{503EE057-C2A4-4F79-96F9-3F2BD9B73C09}" type="parTrans" cxnId="{4926876C-FC32-4281-AD81-CE45D13D15D3}">
      <dgm:prSet/>
      <dgm:spPr/>
      <dgm:t>
        <a:bodyPr/>
        <a:lstStyle/>
        <a:p>
          <a:endParaRPr lang="fr-FR"/>
        </a:p>
      </dgm:t>
    </dgm:pt>
    <dgm:pt modelId="{D1D68FB5-2F31-4F93-A482-E9E743A13D77}" type="sibTrans" cxnId="{4926876C-FC32-4281-AD81-CE45D13D15D3}">
      <dgm:prSet/>
      <dgm:spPr/>
      <dgm:t>
        <a:bodyPr/>
        <a:lstStyle/>
        <a:p>
          <a:endParaRPr lang="fr-FR"/>
        </a:p>
      </dgm:t>
    </dgm:pt>
    <dgm:pt modelId="{5D0CB1CB-6CF2-4C82-A714-66034A881252}">
      <dgm:prSet phldrT="[Texte]"/>
      <dgm:spPr/>
      <dgm:t>
        <a:bodyPr/>
        <a:lstStyle/>
        <a:p>
          <a:r>
            <a:rPr lang="fr-CA" dirty="0"/>
            <a:t>Solde du guichet 20 000$</a:t>
          </a:r>
          <a:endParaRPr lang="fr-FR" dirty="0"/>
        </a:p>
      </dgm:t>
    </dgm:pt>
    <dgm:pt modelId="{42201988-3612-4176-9FA3-F82AD2E42F05}" type="parTrans" cxnId="{B15D581B-EAAA-44D6-B33A-5AC5AF87B596}">
      <dgm:prSet/>
      <dgm:spPr/>
      <dgm:t>
        <a:bodyPr/>
        <a:lstStyle/>
        <a:p>
          <a:endParaRPr lang="fr-FR"/>
        </a:p>
      </dgm:t>
    </dgm:pt>
    <dgm:pt modelId="{696D0B86-AE4C-451F-A0A1-7C8ACFAD7D2B}" type="sibTrans" cxnId="{B15D581B-EAAA-44D6-B33A-5AC5AF87B596}">
      <dgm:prSet/>
      <dgm:spPr/>
      <dgm:t>
        <a:bodyPr/>
        <a:lstStyle/>
        <a:p>
          <a:endParaRPr lang="fr-FR"/>
        </a:p>
      </dgm:t>
    </dgm:pt>
    <dgm:pt modelId="{ED9B0C83-6D01-4DB4-A296-2C968A0E13C3}">
      <dgm:prSet phldrT="[Texte]"/>
      <dgm:spPr/>
      <dgm:t>
        <a:bodyPr/>
        <a:lstStyle/>
        <a:p>
          <a:r>
            <a:rPr lang="fr-CA" dirty="0"/>
            <a:t>Résultat attendu: calcul du solde (100 – 40 = 60)</a:t>
          </a:r>
          <a:endParaRPr lang="fr-FR" dirty="0"/>
        </a:p>
      </dgm:t>
    </dgm:pt>
    <dgm:pt modelId="{2BF8C80E-3902-43D8-9E51-81149D3D014E}" type="parTrans" cxnId="{54D4767A-7176-456A-A8B3-F70F168CF42C}">
      <dgm:prSet/>
      <dgm:spPr/>
      <dgm:t>
        <a:bodyPr/>
        <a:lstStyle/>
        <a:p>
          <a:endParaRPr lang="fr-FR"/>
        </a:p>
      </dgm:t>
    </dgm:pt>
    <dgm:pt modelId="{014819FE-7498-495B-B2F6-C2F988E03F04}" type="sibTrans" cxnId="{54D4767A-7176-456A-A8B3-F70F168CF42C}">
      <dgm:prSet/>
      <dgm:spPr/>
      <dgm:t>
        <a:bodyPr/>
        <a:lstStyle/>
        <a:p>
          <a:endParaRPr lang="fr-FR"/>
        </a:p>
      </dgm:t>
    </dgm:pt>
    <dgm:pt modelId="{3D475E36-A547-43CD-BD32-DB774E4A396E}">
      <dgm:prSet phldrT="[Texte]"/>
      <dgm:spPr/>
      <dgm:t>
        <a:bodyPr/>
        <a:lstStyle/>
        <a:p>
          <a:r>
            <a:rPr lang="fr-CA" strike="noStrike" dirty="0">
              <a:solidFill>
                <a:schemeClr val="tx1"/>
              </a:solidFill>
            </a:rPr>
            <a:t>1) Demande retrait de 40$</a:t>
          </a:r>
          <a:endParaRPr lang="fr-FR" strike="noStrike" dirty="0">
            <a:solidFill>
              <a:schemeClr val="tx1"/>
            </a:solidFill>
          </a:endParaRPr>
        </a:p>
      </dgm:t>
    </dgm:pt>
    <dgm:pt modelId="{3B86382F-1AA1-40C5-B254-26472076600A}" type="parTrans" cxnId="{7FAE12DF-6744-4162-B967-DDCCDADD648F}">
      <dgm:prSet/>
      <dgm:spPr/>
      <dgm:t>
        <a:bodyPr/>
        <a:lstStyle/>
        <a:p>
          <a:endParaRPr lang="fr-FR"/>
        </a:p>
      </dgm:t>
    </dgm:pt>
    <dgm:pt modelId="{894AD62D-0E55-46E9-8EA2-E21AE3A24463}" type="sibTrans" cxnId="{7FAE12DF-6744-4162-B967-DDCCDADD648F}">
      <dgm:prSet/>
      <dgm:spPr/>
      <dgm:t>
        <a:bodyPr/>
        <a:lstStyle/>
        <a:p>
          <a:endParaRPr lang="fr-FR"/>
        </a:p>
      </dgm:t>
    </dgm:pt>
    <dgm:pt modelId="{59C1A4DD-ACDE-4FC3-92EE-A6A4AAA2F38A}">
      <dgm:prSet phldrT="[Texte]"/>
      <dgm:spPr/>
      <dgm:t>
        <a:bodyPr/>
        <a:lstStyle/>
        <a:p>
          <a:r>
            <a:rPr lang="fr-CA" b="0" dirty="0">
              <a:solidFill>
                <a:schemeClr val="tx1"/>
              </a:solidFill>
            </a:rPr>
            <a:t>2) Le guichet remet la somme</a:t>
          </a:r>
          <a:endParaRPr lang="fr-FR" b="0" dirty="0">
            <a:solidFill>
              <a:schemeClr val="tx1"/>
            </a:solidFill>
          </a:endParaRPr>
        </a:p>
      </dgm:t>
    </dgm:pt>
    <dgm:pt modelId="{1A418CF3-11A9-4932-B55C-7265FCE1A9C9}" type="parTrans" cxnId="{1B6DFA44-82B8-40A5-8154-1B5CCD3D3431}">
      <dgm:prSet/>
      <dgm:spPr/>
      <dgm:t>
        <a:bodyPr/>
        <a:lstStyle/>
        <a:p>
          <a:endParaRPr lang="fr-FR"/>
        </a:p>
      </dgm:t>
    </dgm:pt>
    <dgm:pt modelId="{080FAEAE-6282-46BB-AC22-86E29348762D}" type="sibTrans" cxnId="{1B6DFA44-82B8-40A5-8154-1B5CCD3D3431}">
      <dgm:prSet/>
      <dgm:spPr/>
      <dgm:t>
        <a:bodyPr/>
        <a:lstStyle/>
        <a:p>
          <a:endParaRPr lang="fr-FR"/>
        </a:p>
      </dgm:t>
    </dgm:pt>
    <dgm:pt modelId="{0E6C294D-BFDC-4BC1-A3F6-63EDFD98C160}">
      <dgm:prSet phldrT="[Texte]"/>
      <dgm:spPr/>
      <dgm:t>
        <a:bodyPr/>
        <a:lstStyle/>
        <a:p>
          <a:r>
            <a:rPr lang="fr-CA" b="0" dirty="0">
              <a:solidFill>
                <a:schemeClr val="tx1"/>
              </a:solidFill>
            </a:rPr>
            <a:t> </a:t>
          </a:r>
          <a:r>
            <a:rPr lang="fr-CA" dirty="0"/>
            <a:t>Résultat attendu: 40$</a:t>
          </a:r>
          <a:endParaRPr lang="fr-FR" b="0" dirty="0">
            <a:solidFill>
              <a:schemeClr val="tx1"/>
            </a:solidFill>
          </a:endParaRPr>
        </a:p>
      </dgm:t>
    </dgm:pt>
    <dgm:pt modelId="{668B80A8-15CC-4B00-98A0-B81B4BEFD676}" type="parTrans" cxnId="{7502CBDC-4E48-4F38-A79A-353FAD529837}">
      <dgm:prSet/>
      <dgm:spPr/>
      <dgm:t>
        <a:bodyPr/>
        <a:lstStyle/>
        <a:p>
          <a:endParaRPr lang="fr-FR"/>
        </a:p>
      </dgm:t>
    </dgm:pt>
    <dgm:pt modelId="{3E7CFD35-0F2B-4E11-8204-55064C39836F}" type="sibTrans" cxnId="{7502CBDC-4E48-4F38-A79A-353FAD529837}">
      <dgm:prSet/>
      <dgm:spPr/>
      <dgm:t>
        <a:bodyPr/>
        <a:lstStyle/>
        <a:p>
          <a:endParaRPr lang="fr-FR"/>
        </a:p>
      </dgm:t>
    </dgm:pt>
    <dgm:pt modelId="{445EC632-AFEF-478B-A5EC-044B9617B77E}">
      <dgm:prSet/>
      <dgm:spPr/>
      <dgm:t>
        <a:bodyPr/>
        <a:lstStyle/>
        <a:p>
          <a:r>
            <a:rPr lang="fr-CA" dirty="0"/>
            <a:t>Résultat obtenu40$ </a:t>
          </a:r>
          <a:r>
            <a:rPr lang="fr-CA" b="1" dirty="0">
              <a:solidFill>
                <a:srgbClr val="00B050"/>
              </a:solidFill>
            </a:rPr>
            <a:t>OK</a:t>
          </a:r>
          <a:endParaRPr lang="fr-FR" b="1" dirty="0">
            <a:solidFill>
              <a:srgbClr val="00B050"/>
            </a:solidFill>
          </a:endParaRPr>
        </a:p>
      </dgm:t>
    </dgm:pt>
    <dgm:pt modelId="{0A84BD52-C10F-486B-8B18-6B60EF0AEE29}" type="parTrans" cxnId="{ACFC2E06-B67D-4722-907C-A384C8FE8846}">
      <dgm:prSet/>
      <dgm:spPr/>
      <dgm:t>
        <a:bodyPr/>
        <a:lstStyle/>
        <a:p>
          <a:endParaRPr lang="fr-FR"/>
        </a:p>
      </dgm:t>
    </dgm:pt>
    <dgm:pt modelId="{F7BAD946-C647-4C71-A204-4C604F2495EF}" type="sibTrans" cxnId="{ACFC2E06-B67D-4722-907C-A384C8FE8846}">
      <dgm:prSet/>
      <dgm:spPr/>
      <dgm:t>
        <a:bodyPr/>
        <a:lstStyle/>
        <a:p>
          <a:endParaRPr lang="fr-FR"/>
        </a:p>
      </dgm:t>
    </dgm:pt>
    <dgm:pt modelId="{88DE2E96-EDBF-4B0D-8E79-538615B97BD4}" type="pres">
      <dgm:prSet presAssocID="{1E311641-95BC-4A7E-94A9-FBA161ACD0D2}" presName="linear" presStyleCnt="0">
        <dgm:presLayoutVars>
          <dgm:dir/>
          <dgm:animLvl val="lvl"/>
          <dgm:resizeHandles val="exact"/>
        </dgm:presLayoutVars>
      </dgm:prSet>
      <dgm:spPr/>
    </dgm:pt>
    <dgm:pt modelId="{11390E40-4586-423F-8413-AC3DEE56B423}" type="pres">
      <dgm:prSet presAssocID="{3A5C5191-0750-4F3E-842E-CA67DA82D47C}" presName="parentLin" presStyleCnt="0"/>
      <dgm:spPr/>
    </dgm:pt>
    <dgm:pt modelId="{3797A2EF-D4AF-4459-BB6C-7C81FC91E100}" type="pres">
      <dgm:prSet presAssocID="{3A5C5191-0750-4F3E-842E-CA67DA82D47C}" presName="parentLeftMargin" presStyleLbl="node1" presStyleIdx="0" presStyleCnt="4"/>
      <dgm:spPr/>
    </dgm:pt>
    <dgm:pt modelId="{A1F29CFD-BC13-44E4-A6C8-629A3C10758B}" type="pres">
      <dgm:prSet presAssocID="{3A5C5191-0750-4F3E-842E-CA67DA82D47C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F359CCA6-996D-4DC9-9DD4-7CCB1FD92774}" type="pres">
      <dgm:prSet presAssocID="{3A5C5191-0750-4F3E-842E-CA67DA82D47C}" presName="negativeSpace" presStyleCnt="0"/>
      <dgm:spPr/>
    </dgm:pt>
    <dgm:pt modelId="{9DFE5860-9A81-4D0A-9EF4-708151CE255F}" type="pres">
      <dgm:prSet presAssocID="{3A5C5191-0750-4F3E-842E-CA67DA82D47C}" presName="childText" presStyleLbl="conFgAcc1" presStyleIdx="0" presStyleCnt="4">
        <dgm:presLayoutVars>
          <dgm:bulletEnabled val="1"/>
        </dgm:presLayoutVars>
      </dgm:prSet>
      <dgm:spPr/>
    </dgm:pt>
    <dgm:pt modelId="{0D73A129-C445-4480-8433-FC424665F696}" type="pres">
      <dgm:prSet presAssocID="{5D9BF451-718C-4168-959C-D64A0FC123A0}" presName="spaceBetweenRectangles" presStyleCnt="0"/>
      <dgm:spPr/>
    </dgm:pt>
    <dgm:pt modelId="{198CF010-FA2E-4FA9-9540-C1CB3B2DE2EE}" type="pres">
      <dgm:prSet presAssocID="{7DE609C1-D6FB-45B6-BBAD-007013788704}" presName="parentLin" presStyleCnt="0"/>
      <dgm:spPr/>
    </dgm:pt>
    <dgm:pt modelId="{4B4C1636-CFFA-40F0-9E50-C1417577AF07}" type="pres">
      <dgm:prSet presAssocID="{7DE609C1-D6FB-45B6-BBAD-007013788704}" presName="parentLeftMargin" presStyleLbl="node1" presStyleIdx="0" presStyleCnt="4"/>
      <dgm:spPr/>
    </dgm:pt>
    <dgm:pt modelId="{D069A7B0-4586-44E8-815A-DD33200B7F2B}" type="pres">
      <dgm:prSet presAssocID="{7DE609C1-D6FB-45B6-BBAD-007013788704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BCC90F0-557B-4BA6-A4DD-698CAD68E565}" type="pres">
      <dgm:prSet presAssocID="{7DE609C1-D6FB-45B6-BBAD-007013788704}" presName="negativeSpace" presStyleCnt="0"/>
      <dgm:spPr/>
    </dgm:pt>
    <dgm:pt modelId="{8FD0F02C-94BD-48BD-9667-811BC9BE077E}" type="pres">
      <dgm:prSet presAssocID="{7DE609C1-D6FB-45B6-BBAD-007013788704}" presName="childText" presStyleLbl="conFgAcc1" presStyleIdx="1" presStyleCnt="4">
        <dgm:presLayoutVars>
          <dgm:bulletEnabled val="1"/>
        </dgm:presLayoutVars>
      </dgm:prSet>
      <dgm:spPr/>
    </dgm:pt>
    <dgm:pt modelId="{A14DBC2F-7604-4905-BDF3-D54E5BFDBCC2}" type="pres">
      <dgm:prSet presAssocID="{CAD2A4C4-D485-430C-89F1-8418EE592215}" presName="spaceBetweenRectangles" presStyleCnt="0"/>
      <dgm:spPr/>
    </dgm:pt>
    <dgm:pt modelId="{D055C6F2-D52C-4A4B-9F68-97ACF87AC2D1}" type="pres">
      <dgm:prSet presAssocID="{4204F48E-2D62-49C5-9132-5FF6C0253E90}" presName="parentLin" presStyleCnt="0"/>
      <dgm:spPr/>
    </dgm:pt>
    <dgm:pt modelId="{61856BDE-1CC9-4B65-9379-7E56EEFCC184}" type="pres">
      <dgm:prSet presAssocID="{4204F48E-2D62-49C5-9132-5FF6C0253E90}" presName="parentLeftMargin" presStyleLbl="node1" presStyleIdx="1" presStyleCnt="4"/>
      <dgm:spPr/>
    </dgm:pt>
    <dgm:pt modelId="{CD97B581-9C0B-4583-941C-FE5D239D9C9A}" type="pres">
      <dgm:prSet presAssocID="{4204F48E-2D62-49C5-9132-5FF6C0253E90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DB69009D-F96A-4F0B-9342-35FF25783C17}" type="pres">
      <dgm:prSet presAssocID="{4204F48E-2D62-49C5-9132-5FF6C0253E90}" presName="negativeSpace" presStyleCnt="0"/>
      <dgm:spPr/>
    </dgm:pt>
    <dgm:pt modelId="{5B99F9B4-C97A-4FE6-A7AC-1051BEEDB4C1}" type="pres">
      <dgm:prSet presAssocID="{4204F48E-2D62-49C5-9132-5FF6C0253E90}" presName="childText" presStyleLbl="conFgAcc1" presStyleIdx="2" presStyleCnt="4">
        <dgm:presLayoutVars>
          <dgm:bulletEnabled val="1"/>
        </dgm:presLayoutVars>
      </dgm:prSet>
      <dgm:spPr/>
    </dgm:pt>
    <dgm:pt modelId="{D29FB6EE-DB07-448F-BCD6-02EF559140BF}" type="pres">
      <dgm:prSet presAssocID="{A6002AC9-4B7F-47D5-9D5F-8FC14FD42631}" presName="spaceBetweenRectangles" presStyleCnt="0"/>
      <dgm:spPr/>
    </dgm:pt>
    <dgm:pt modelId="{EAA9D109-02C0-4E71-9148-E043D7758CE4}" type="pres">
      <dgm:prSet presAssocID="{D23A283A-F4D8-492A-8E9D-9D408CE5B43A}" presName="parentLin" presStyleCnt="0"/>
      <dgm:spPr/>
    </dgm:pt>
    <dgm:pt modelId="{9C747776-7529-445D-B1C9-6B2C7DF9DF1C}" type="pres">
      <dgm:prSet presAssocID="{D23A283A-F4D8-492A-8E9D-9D408CE5B43A}" presName="parentLeftMargin" presStyleLbl="node1" presStyleIdx="2" presStyleCnt="4"/>
      <dgm:spPr/>
    </dgm:pt>
    <dgm:pt modelId="{F14CAA06-8671-4FD3-B271-C7926DB2F944}" type="pres">
      <dgm:prSet presAssocID="{D23A283A-F4D8-492A-8E9D-9D408CE5B43A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1927F243-CEAE-4008-B362-46270D78EC60}" type="pres">
      <dgm:prSet presAssocID="{D23A283A-F4D8-492A-8E9D-9D408CE5B43A}" presName="negativeSpace" presStyleCnt="0"/>
      <dgm:spPr/>
    </dgm:pt>
    <dgm:pt modelId="{5E4E7AD9-E7AB-49CC-B16F-D3673832B505}" type="pres">
      <dgm:prSet presAssocID="{D23A283A-F4D8-492A-8E9D-9D408CE5B43A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ACFC2E06-B67D-4722-907C-A384C8FE8846}" srcId="{59C1A4DD-ACDE-4FC3-92EE-A6A4AAA2F38A}" destId="{445EC632-AFEF-478B-A5EC-044B9617B77E}" srcOrd="1" destOrd="0" parTransId="{0A84BD52-C10F-486B-8B18-6B60EF0AEE29}" sibTransId="{F7BAD946-C647-4C71-A204-4C604F2495EF}"/>
    <dgm:cxn modelId="{8604040C-DEBD-4D96-AEC5-D80C5D5BF679}" type="presOf" srcId="{445EC632-AFEF-478B-A5EC-044B9617B77E}" destId="{5B99F9B4-C97A-4FE6-A7AC-1051BEEDB4C1}" srcOrd="0" destOrd="6" presId="urn:microsoft.com/office/officeart/2005/8/layout/list1"/>
    <dgm:cxn modelId="{24D24D0C-66C3-4C23-ACF0-E4C2A0094B4A}" type="presOf" srcId="{ED9B0C83-6D01-4DB4-A296-2C968A0E13C3}" destId="{5B99F9B4-C97A-4FE6-A7AC-1051BEEDB4C1}" srcOrd="0" destOrd="2" presId="urn:microsoft.com/office/officeart/2005/8/layout/list1"/>
    <dgm:cxn modelId="{956CE90E-A013-4430-90BE-ACD004B9D9A3}" type="presOf" srcId="{7DE609C1-D6FB-45B6-BBAD-007013788704}" destId="{4B4C1636-CFFA-40F0-9E50-C1417577AF07}" srcOrd="0" destOrd="0" presId="urn:microsoft.com/office/officeart/2005/8/layout/list1"/>
    <dgm:cxn modelId="{AB035710-6656-4809-9B46-10A1F0108636}" srcId="{3A5C5191-0750-4F3E-842E-CA67DA82D47C}" destId="{420D5616-0C50-4F80-9E14-A95DEEA2B750}" srcOrd="0" destOrd="0" parTransId="{FE110209-8AD4-481C-91F2-CF78BF359742}" sibTransId="{3817CB28-ED26-4180-85B4-23C7F5A0F5EE}"/>
    <dgm:cxn modelId="{B15D581B-EAAA-44D6-B33A-5AC5AF87B596}" srcId="{7DE609C1-D6FB-45B6-BBAD-007013788704}" destId="{5D0CB1CB-6CF2-4C82-A714-66034A881252}" srcOrd="2" destOrd="0" parTransId="{42201988-3612-4176-9FA3-F82AD2E42F05}" sibTransId="{696D0B86-AE4C-451F-A0A1-7C8ACFAD7D2B}"/>
    <dgm:cxn modelId="{63A9B11C-66A6-477B-9968-FE91E14FE75D}" srcId="{1E311641-95BC-4A7E-94A9-FBA161ACD0D2}" destId="{3A5C5191-0750-4F3E-842E-CA67DA82D47C}" srcOrd="0" destOrd="0" parTransId="{E91346A1-DCC5-4FFE-87D2-0BE654ED4F95}" sibTransId="{5D9BF451-718C-4168-959C-D64A0FC123A0}"/>
    <dgm:cxn modelId="{62794C25-880B-493B-AC0D-3E539A2AE1B5}" type="presOf" srcId="{59C1A4DD-ACDE-4FC3-92EE-A6A4AAA2F38A}" destId="{5B99F9B4-C97A-4FE6-A7AC-1051BEEDB4C1}" srcOrd="0" destOrd="4" presId="urn:microsoft.com/office/officeart/2005/8/layout/list1"/>
    <dgm:cxn modelId="{D3E3FC36-74DD-434D-AB8B-9B52E19D20E3}" type="presOf" srcId="{3D475E36-A547-43CD-BD32-DB774E4A396E}" destId="{5B99F9B4-C97A-4FE6-A7AC-1051BEEDB4C1}" srcOrd="0" destOrd="1" presId="urn:microsoft.com/office/officeart/2005/8/layout/list1"/>
    <dgm:cxn modelId="{603D8937-5A63-4D5F-A7D6-9DCE4302CE07}" type="presOf" srcId="{36272B1C-B8A6-4FD4-9B95-53E1264B0C04}" destId="{9DFE5860-9A81-4D0A-9EF4-708151CE255F}" srcOrd="0" destOrd="1" presId="urn:microsoft.com/office/officeart/2005/8/layout/list1"/>
    <dgm:cxn modelId="{2B6BE837-BAA6-4D6B-B63A-C7EA743CF21E}" srcId="{3D475E36-A547-43CD-BD32-DB774E4A396E}" destId="{0914D8D7-C322-44B8-BDEA-BFD46C7ACC55}" srcOrd="1" destOrd="0" parTransId="{81B7149F-F6E0-4F48-BB2C-FB195F6DF2B5}" sibTransId="{14800F7E-759D-4B27-B052-F7A40F111406}"/>
    <dgm:cxn modelId="{6EAC253A-00C5-4B60-A850-675E363EB027}" type="presOf" srcId="{29C01C42-D264-4E08-9DBA-08C2B02B8248}" destId="{9DFE5860-9A81-4D0A-9EF4-708151CE255F}" srcOrd="0" destOrd="2" presId="urn:microsoft.com/office/officeart/2005/8/layout/list1"/>
    <dgm:cxn modelId="{B4BF3F5C-43AD-45A3-8A3D-057015F57D9D}" srcId="{3A5C5191-0750-4F3E-842E-CA67DA82D47C}" destId="{36272B1C-B8A6-4FD4-9B95-53E1264B0C04}" srcOrd="1" destOrd="0" parTransId="{88E57F4D-FCEC-4603-8A3A-031354ED2C93}" sibTransId="{ED4B22EC-2AAC-481A-8D89-EF93D5C759ED}"/>
    <dgm:cxn modelId="{2AF3DD43-B7A0-4480-9119-125100B02F3E}" type="presOf" srcId="{A7934042-2633-4C26-9B3B-EAAC3D57FB96}" destId="{5E4E7AD9-E7AB-49CC-B16F-D3673832B505}" srcOrd="0" destOrd="0" presId="urn:microsoft.com/office/officeart/2005/8/layout/list1"/>
    <dgm:cxn modelId="{1B6DFA44-82B8-40A5-8154-1B5CCD3D3431}" srcId="{4204F48E-2D62-49C5-9132-5FF6C0253E90}" destId="{59C1A4DD-ACDE-4FC3-92EE-A6A4AAA2F38A}" srcOrd="2" destOrd="0" parTransId="{1A418CF3-11A9-4932-B55C-7265FCE1A9C9}" sibTransId="{080FAEAE-6282-46BB-AC22-86E29348762D}"/>
    <dgm:cxn modelId="{864D2768-3F0C-4BAC-A974-9A65A8F629AA}" type="presOf" srcId="{87FA679F-2246-4556-BEEA-9C41619E8E84}" destId="{8FD0F02C-94BD-48BD-9667-811BC9BE077E}" srcOrd="0" destOrd="0" presId="urn:microsoft.com/office/officeart/2005/8/layout/list1"/>
    <dgm:cxn modelId="{4926876C-FC32-4281-AD81-CE45D13D15D3}" srcId="{7DE609C1-D6FB-45B6-BBAD-007013788704}" destId="{436FD252-976B-44EC-98AE-C860A3329EB1}" srcOrd="1" destOrd="0" parTransId="{503EE057-C2A4-4F79-96F9-3F2BD9B73C09}" sibTransId="{D1D68FB5-2F31-4F93-A482-E9E743A13D77}"/>
    <dgm:cxn modelId="{087DDB50-9839-42AF-8888-11B33913B644}" srcId="{7DE609C1-D6FB-45B6-BBAD-007013788704}" destId="{87FA679F-2246-4556-BEEA-9C41619E8E84}" srcOrd="0" destOrd="0" parTransId="{C14A3DEA-2501-4A47-8238-7D937D30872F}" sibTransId="{CE73FBE3-E571-48A7-8EE6-6196DFB5F53D}"/>
    <dgm:cxn modelId="{2E904A72-6694-4456-838D-7A439513B653}" type="presOf" srcId="{7DE609C1-D6FB-45B6-BBAD-007013788704}" destId="{D069A7B0-4586-44E8-815A-DD33200B7F2B}" srcOrd="1" destOrd="0" presId="urn:microsoft.com/office/officeart/2005/8/layout/list1"/>
    <dgm:cxn modelId="{A7302073-95CD-452E-9222-F849CB05BDE9}" srcId="{D23A283A-F4D8-492A-8E9D-9D408CE5B43A}" destId="{A7934042-2633-4C26-9B3B-EAAC3D57FB96}" srcOrd="0" destOrd="0" parTransId="{35DA46B5-3EA9-4522-960A-25743D407C48}" sibTransId="{09E07F85-EEC6-4AB0-A737-583BAEE517F4}"/>
    <dgm:cxn modelId="{A8879D77-443A-4D25-B274-C4C998BB54E1}" srcId="{3A5C5191-0750-4F3E-842E-CA67DA82D47C}" destId="{29C01C42-D264-4E08-9DBA-08C2B02B8248}" srcOrd="2" destOrd="0" parTransId="{51C4788B-5C46-4E84-B151-6AB11EDC117E}" sibTransId="{49DD2DD7-042F-47C9-B108-BE2C3E1D44FB}"/>
    <dgm:cxn modelId="{96C8D159-B93C-4288-B6D9-3F35D10D8DE6}" type="presOf" srcId="{5D0CB1CB-6CF2-4C82-A714-66034A881252}" destId="{8FD0F02C-94BD-48BD-9667-811BC9BE077E}" srcOrd="0" destOrd="2" presId="urn:microsoft.com/office/officeart/2005/8/layout/list1"/>
    <dgm:cxn modelId="{54D4767A-7176-456A-A8B3-F70F168CF42C}" srcId="{3D475E36-A547-43CD-BD32-DB774E4A396E}" destId="{ED9B0C83-6D01-4DB4-A296-2C968A0E13C3}" srcOrd="0" destOrd="0" parTransId="{2BF8C80E-3902-43D8-9E51-81149D3D014E}" sibTransId="{014819FE-7498-495B-B2F6-C2F988E03F04}"/>
    <dgm:cxn modelId="{1B0B447E-35A4-4EB6-B050-36DB7CCA6784}" type="presOf" srcId="{0E6C294D-BFDC-4BC1-A3F6-63EDFD98C160}" destId="{5B99F9B4-C97A-4FE6-A7AC-1051BEEDB4C1}" srcOrd="0" destOrd="5" presId="urn:microsoft.com/office/officeart/2005/8/layout/list1"/>
    <dgm:cxn modelId="{C96E127F-761B-4B42-AEB7-A0BCF5962B3F}" type="presOf" srcId="{D23A283A-F4D8-492A-8E9D-9D408CE5B43A}" destId="{9C747776-7529-445D-B1C9-6B2C7DF9DF1C}" srcOrd="0" destOrd="0" presId="urn:microsoft.com/office/officeart/2005/8/layout/list1"/>
    <dgm:cxn modelId="{F0374587-10D2-4593-A19D-FF50B289F7D3}" type="presOf" srcId="{1E311641-95BC-4A7E-94A9-FBA161ACD0D2}" destId="{88DE2E96-EDBF-4B0D-8E79-538615B97BD4}" srcOrd="0" destOrd="0" presId="urn:microsoft.com/office/officeart/2005/8/layout/list1"/>
    <dgm:cxn modelId="{BC94D894-C3A5-4DD2-80EC-7616118F5E58}" type="presOf" srcId="{4204F48E-2D62-49C5-9132-5FF6C0253E90}" destId="{61856BDE-1CC9-4B65-9379-7E56EEFCC184}" srcOrd="0" destOrd="0" presId="urn:microsoft.com/office/officeart/2005/8/layout/list1"/>
    <dgm:cxn modelId="{49AAB396-ED0D-4833-816F-3D765B7664EB}" type="presOf" srcId="{3A5C5191-0750-4F3E-842E-CA67DA82D47C}" destId="{3797A2EF-D4AF-4459-BB6C-7C81FC91E100}" srcOrd="0" destOrd="0" presId="urn:microsoft.com/office/officeart/2005/8/layout/list1"/>
    <dgm:cxn modelId="{013D3EA4-FDA9-43DC-8193-3C358C64ED96}" type="presOf" srcId="{0914D8D7-C322-44B8-BDEA-BFD46C7ACC55}" destId="{5B99F9B4-C97A-4FE6-A7AC-1051BEEDB4C1}" srcOrd="0" destOrd="3" presId="urn:microsoft.com/office/officeart/2005/8/layout/list1"/>
    <dgm:cxn modelId="{15036AA7-FF43-415C-964A-D2A50FBA75B0}" type="presOf" srcId="{4204F48E-2D62-49C5-9132-5FF6C0253E90}" destId="{CD97B581-9C0B-4583-941C-FE5D239D9C9A}" srcOrd="1" destOrd="0" presId="urn:microsoft.com/office/officeart/2005/8/layout/list1"/>
    <dgm:cxn modelId="{AD5A13A8-1B3B-405C-B412-28A1E1B026C0}" srcId="{1E311641-95BC-4A7E-94A9-FBA161ACD0D2}" destId="{4204F48E-2D62-49C5-9132-5FF6C0253E90}" srcOrd="2" destOrd="0" parTransId="{14FD0CCC-9843-4FE9-AB13-E1A2F834D3B7}" sibTransId="{A6002AC9-4B7F-47D5-9D5F-8FC14FD42631}"/>
    <dgm:cxn modelId="{B9EE4CAD-B197-4ABA-9587-C01F7D054438}" type="presOf" srcId="{420D5616-0C50-4F80-9E14-A95DEEA2B750}" destId="{9DFE5860-9A81-4D0A-9EF4-708151CE255F}" srcOrd="0" destOrd="0" presId="urn:microsoft.com/office/officeart/2005/8/layout/list1"/>
    <dgm:cxn modelId="{479709B8-5A3A-400C-BB89-EB530575449B}" type="presOf" srcId="{5A6518E0-B53B-41CE-9459-281DB57A4775}" destId="{5B99F9B4-C97A-4FE6-A7AC-1051BEEDB4C1}" srcOrd="0" destOrd="0" presId="urn:microsoft.com/office/officeart/2005/8/layout/list1"/>
    <dgm:cxn modelId="{EDD7AEC1-8D22-4D26-98DA-946F14140348}" srcId="{1E311641-95BC-4A7E-94A9-FBA161ACD0D2}" destId="{7DE609C1-D6FB-45B6-BBAD-007013788704}" srcOrd="1" destOrd="0" parTransId="{3267385D-47B0-4951-9AE3-5B56C7CEEEE0}" sibTransId="{CAD2A4C4-D485-430C-89F1-8418EE592215}"/>
    <dgm:cxn modelId="{F933F8C9-C2C7-48ED-BC28-8D37DB3E894B}" type="presOf" srcId="{3A5C5191-0750-4F3E-842E-CA67DA82D47C}" destId="{A1F29CFD-BC13-44E4-A6C8-629A3C10758B}" srcOrd="1" destOrd="0" presId="urn:microsoft.com/office/officeart/2005/8/layout/list1"/>
    <dgm:cxn modelId="{BEA3AFCF-3F7C-4A7E-A102-8452B0B4500D}" srcId="{1E311641-95BC-4A7E-94A9-FBA161ACD0D2}" destId="{D23A283A-F4D8-492A-8E9D-9D408CE5B43A}" srcOrd="3" destOrd="0" parTransId="{5B883250-3836-4E8F-B958-B6029B8DE533}" sibTransId="{893267CD-5F18-4114-9DAC-53B57035F24B}"/>
    <dgm:cxn modelId="{7502CBDC-4E48-4F38-A79A-353FAD529837}" srcId="{59C1A4DD-ACDE-4FC3-92EE-A6A4AAA2F38A}" destId="{0E6C294D-BFDC-4BC1-A3F6-63EDFD98C160}" srcOrd="0" destOrd="0" parTransId="{668B80A8-15CC-4B00-98A0-B81B4BEFD676}" sibTransId="{3E7CFD35-0F2B-4E11-8204-55064C39836F}"/>
    <dgm:cxn modelId="{7FAE12DF-6744-4162-B967-DDCCDADD648F}" srcId="{4204F48E-2D62-49C5-9132-5FF6C0253E90}" destId="{3D475E36-A547-43CD-BD32-DB774E4A396E}" srcOrd="1" destOrd="0" parTransId="{3B86382F-1AA1-40C5-B254-26472076600A}" sibTransId="{894AD62D-0E55-46E9-8EA2-E21AE3A24463}"/>
    <dgm:cxn modelId="{2ED2ABEF-F578-42CD-94E9-113870A37855}" srcId="{4204F48E-2D62-49C5-9132-5FF6C0253E90}" destId="{5A6518E0-B53B-41CE-9459-281DB57A4775}" srcOrd="0" destOrd="0" parTransId="{65715F09-0127-4ECB-B7B8-F5315C1C47B8}" sibTransId="{AF18061E-CC4D-408A-AEEE-E254D79346EB}"/>
    <dgm:cxn modelId="{7DE9B5F5-7E81-426A-A4A6-5C8813BE14B2}" type="presOf" srcId="{D23A283A-F4D8-492A-8E9D-9D408CE5B43A}" destId="{F14CAA06-8671-4FD3-B271-C7926DB2F944}" srcOrd="1" destOrd="0" presId="urn:microsoft.com/office/officeart/2005/8/layout/list1"/>
    <dgm:cxn modelId="{33624AF9-158E-4EF5-B5F4-DCBE091AEBED}" type="presOf" srcId="{436FD252-976B-44EC-98AE-C860A3329EB1}" destId="{8FD0F02C-94BD-48BD-9667-811BC9BE077E}" srcOrd="0" destOrd="1" presId="urn:microsoft.com/office/officeart/2005/8/layout/list1"/>
    <dgm:cxn modelId="{2FD957E2-6B1C-4AB3-B592-1A274FFDE3A6}" type="presParOf" srcId="{88DE2E96-EDBF-4B0D-8E79-538615B97BD4}" destId="{11390E40-4586-423F-8413-AC3DEE56B423}" srcOrd="0" destOrd="0" presId="urn:microsoft.com/office/officeart/2005/8/layout/list1"/>
    <dgm:cxn modelId="{69E2F360-4AEC-423F-BC3C-CC0AC0FB0CF6}" type="presParOf" srcId="{11390E40-4586-423F-8413-AC3DEE56B423}" destId="{3797A2EF-D4AF-4459-BB6C-7C81FC91E100}" srcOrd="0" destOrd="0" presId="urn:microsoft.com/office/officeart/2005/8/layout/list1"/>
    <dgm:cxn modelId="{D67A9576-3C69-4ACB-9601-73D4A4CE5F1E}" type="presParOf" srcId="{11390E40-4586-423F-8413-AC3DEE56B423}" destId="{A1F29CFD-BC13-44E4-A6C8-629A3C10758B}" srcOrd="1" destOrd="0" presId="urn:microsoft.com/office/officeart/2005/8/layout/list1"/>
    <dgm:cxn modelId="{29B51E75-7811-474B-A0FB-1D7EDB5D1BBB}" type="presParOf" srcId="{88DE2E96-EDBF-4B0D-8E79-538615B97BD4}" destId="{F359CCA6-996D-4DC9-9DD4-7CCB1FD92774}" srcOrd="1" destOrd="0" presId="urn:microsoft.com/office/officeart/2005/8/layout/list1"/>
    <dgm:cxn modelId="{65B45C8C-B84E-472E-B7AE-2564B52D8ADB}" type="presParOf" srcId="{88DE2E96-EDBF-4B0D-8E79-538615B97BD4}" destId="{9DFE5860-9A81-4D0A-9EF4-708151CE255F}" srcOrd="2" destOrd="0" presId="urn:microsoft.com/office/officeart/2005/8/layout/list1"/>
    <dgm:cxn modelId="{1A084099-9EE5-46F9-84E4-0D734EEC1804}" type="presParOf" srcId="{88DE2E96-EDBF-4B0D-8E79-538615B97BD4}" destId="{0D73A129-C445-4480-8433-FC424665F696}" srcOrd="3" destOrd="0" presId="urn:microsoft.com/office/officeart/2005/8/layout/list1"/>
    <dgm:cxn modelId="{4E0D0361-C54B-40DB-A6B9-134D2CBBDF7B}" type="presParOf" srcId="{88DE2E96-EDBF-4B0D-8E79-538615B97BD4}" destId="{198CF010-FA2E-4FA9-9540-C1CB3B2DE2EE}" srcOrd="4" destOrd="0" presId="urn:microsoft.com/office/officeart/2005/8/layout/list1"/>
    <dgm:cxn modelId="{20511CC9-9C63-44C7-AA70-7982C5394F1E}" type="presParOf" srcId="{198CF010-FA2E-4FA9-9540-C1CB3B2DE2EE}" destId="{4B4C1636-CFFA-40F0-9E50-C1417577AF07}" srcOrd="0" destOrd="0" presId="urn:microsoft.com/office/officeart/2005/8/layout/list1"/>
    <dgm:cxn modelId="{EA5F60FC-D9DE-4AC7-8BAB-D1B612F55AF6}" type="presParOf" srcId="{198CF010-FA2E-4FA9-9540-C1CB3B2DE2EE}" destId="{D069A7B0-4586-44E8-815A-DD33200B7F2B}" srcOrd="1" destOrd="0" presId="urn:microsoft.com/office/officeart/2005/8/layout/list1"/>
    <dgm:cxn modelId="{259BD50F-B373-4327-B100-3A86773419B7}" type="presParOf" srcId="{88DE2E96-EDBF-4B0D-8E79-538615B97BD4}" destId="{1BCC90F0-557B-4BA6-A4DD-698CAD68E565}" srcOrd="5" destOrd="0" presId="urn:microsoft.com/office/officeart/2005/8/layout/list1"/>
    <dgm:cxn modelId="{D09B15AA-0B95-4EDD-8CF4-D69DB7C363F2}" type="presParOf" srcId="{88DE2E96-EDBF-4B0D-8E79-538615B97BD4}" destId="{8FD0F02C-94BD-48BD-9667-811BC9BE077E}" srcOrd="6" destOrd="0" presId="urn:microsoft.com/office/officeart/2005/8/layout/list1"/>
    <dgm:cxn modelId="{E3E04FFC-DCF1-4AC0-A8B9-08D040478592}" type="presParOf" srcId="{88DE2E96-EDBF-4B0D-8E79-538615B97BD4}" destId="{A14DBC2F-7604-4905-BDF3-D54E5BFDBCC2}" srcOrd="7" destOrd="0" presId="urn:microsoft.com/office/officeart/2005/8/layout/list1"/>
    <dgm:cxn modelId="{2B0696C2-D663-4C0D-B712-486598E26364}" type="presParOf" srcId="{88DE2E96-EDBF-4B0D-8E79-538615B97BD4}" destId="{D055C6F2-D52C-4A4B-9F68-97ACF87AC2D1}" srcOrd="8" destOrd="0" presId="urn:microsoft.com/office/officeart/2005/8/layout/list1"/>
    <dgm:cxn modelId="{E361C540-AD46-42FF-9598-D7F1E64C7804}" type="presParOf" srcId="{D055C6F2-D52C-4A4B-9F68-97ACF87AC2D1}" destId="{61856BDE-1CC9-4B65-9379-7E56EEFCC184}" srcOrd="0" destOrd="0" presId="urn:microsoft.com/office/officeart/2005/8/layout/list1"/>
    <dgm:cxn modelId="{D1036D6B-CE43-49FD-A692-109E0C17C099}" type="presParOf" srcId="{D055C6F2-D52C-4A4B-9F68-97ACF87AC2D1}" destId="{CD97B581-9C0B-4583-941C-FE5D239D9C9A}" srcOrd="1" destOrd="0" presId="urn:microsoft.com/office/officeart/2005/8/layout/list1"/>
    <dgm:cxn modelId="{627F68E1-5DF3-4F11-919B-DA13820400A1}" type="presParOf" srcId="{88DE2E96-EDBF-4B0D-8E79-538615B97BD4}" destId="{DB69009D-F96A-4F0B-9342-35FF25783C17}" srcOrd="9" destOrd="0" presId="urn:microsoft.com/office/officeart/2005/8/layout/list1"/>
    <dgm:cxn modelId="{6AFA204F-64F9-4432-99D5-3D570F4C19B9}" type="presParOf" srcId="{88DE2E96-EDBF-4B0D-8E79-538615B97BD4}" destId="{5B99F9B4-C97A-4FE6-A7AC-1051BEEDB4C1}" srcOrd="10" destOrd="0" presId="urn:microsoft.com/office/officeart/2005/8/layout/list1"/>
    <dgm:cxn modelId="{8791D834-F2F1-4216-ABB0-638000018872}" type="presParOf" srcId="{88DE2E96-EDBF-4B0D-8E79-538615B97BD4}" destId="{D29FB6EE-DB07-448F-BCD6-02EF559140BF}" srcOrd="11" destOrd="0" presId="urn:microsoft.com/office/officeart/2005/8/layout/list1"/>
    <dgm:cxn modelId="{79EB6745-E604-422B-96E6-103676725FCE}" type="presParOf" srcId="{88DE2E96-EDBF-4B0D-8E79-538615B97BD4}" destId="{EAA9D109-02C0-4E71-9148-E043D7758CE4}" srcOrd="12" destOrd="0" presId="urn:microsoft.com/office/officeart/2005/8/layout/list1"/>
    <dgm:cxn modelId="{F0DBA0EF-D751-4723-88D7-F9F9C7F33185}" type="presParOf" srcId="{EAA9D109-02C0-4E71-9148-E043D7758CE4}" destId="{9C747776-7529-445D-B1C9-6B2C7DF9DF1C}" srcOrd="0" destOrd="0" presId="urn:microsoft.com/office/officeart/2005/8/layout/list1"/>
    <dgm:cxn modelId="{380CEFC3-DCCC-4558-A1DC-B4CC36C8FD6F}" type="presParOf" srcId="{EAA9D109-02C0-4E71-9148-E043D7758CE4}" destId="{F14CAA06-8671-4FD3-B271-C7926DB2F944}" srcOrd="1" destOrd="0" presId="urn:microsoft.com/office/officeart/2005/8/layout/list1"/>
    <dgm:cxn modelId="{5D5F5C6B-649B-4017-A449-10AFE3B9D86A}" type="presParOf" srcId="{88DE2E96-EDBF-4B0D-8E79-538615B97BD4}" destId="{1927F243-CEAE-4008-B362-46270D78EC60}" srcOrd="13" destOrd="0" presId="urn:microsoft.com/office/officeart/2005/8/layout/list1"/>
    <dgm:cxn modelId="{A390D6A7-AED6-4703-855A-C9EF33EADE2D}" type="presParOf" srcId="{88DE2E96-EDBF-4B0D-8E79-538615B97BD4}" destId="{5E4E7AD9-E7AB-49CC-B16F-D3673832B505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4F3A344F-7A57-458A-AD11-F7CADA53C560}" type="doc">
      <dgm:prSet loTypeId="urn:microsoft.com/office/officeart/2005/8/layout/default" loCatId="list" qsTypeId="urn:microsoft.com/office/officeart/2005/8/quickstyle/3d2" qsCatId="3D" csTypeId="urn:microsoft.com/office/officeart/2005/8/colors/colorful1" csCatId="colorful" phldr="1"/>
      <dgm:spPr/>
      <dgm:t>
        <a:bodyPr/>
        <a:lstStyle/>
        <a:p>
          <a:endParaRPr lang="fr-FR"/>
        </a:p>
      </dgm:t>
    </dgm:pt>
    <dgm:pt modelId="{111293B0-DFAF-494B-9E55-D0150C68AADF}">
      <dgm:prSet phldrT="[Texte]"/>
      <dgm:spPr/>
      <dgm:t>
        <a:bodyPr/>
        <a:lstStyle/>
        <a:p>
          <a:r>
            <a:rPr lang="fr-CA" dirty="0"/>
            <a:t>Le solde du compte et le guichet contiennent assez d’argent</a:t>
          </a:r>
          <a:endParaRPr lang="fr-FR" dirty="0"/>
        </a:p>
      </dgm:t>
    </dgm:pt>
    <dgm:pt modelId="{03BBC90B-2D75-4405-85F5-DF42A5807AD9}" type="parTrans" cxnId="{4A88C210-EE0C-4975-A93C-C7CCD0555084}">
      <dgm:prSet/>
      <dgm:spPr/>
      <dgm:t>
        <a:bodyPr/>
        <a:lstStyle/>
        <a:p>
          <a:endParaRPr lang="fr-FR"/>
        </a:p>
      </dgm:t>
    </dgm:pt>
    <dgm:pt modelId="{CA32C5DE-CCA6-4FAB-9926-B4116F98919C}" type="sibTrans" cxnId="{4A88C210-EE0C-4975-A93C-C7CCD0555084}">
      <dgm:prSet/>
      <dgm:spPr/>
      <dgm:t>
        <a:bodyPr/>
        <a:lstStyle/>
        <a:p>
          <a:endParaRPr lang="fr-FR"/>
        </a:p>
      </dgm:t>
    </dgm:pt>
    <dgm:pt modelId="{3F28C64C-2F87-43A6-B3BE-D2BCCE6D1360}">
      <dgm:prSet phldrT="[Texte]"/>
      <dgm:spPr/>
      <dgm:t>
        <a:bodyPr/>
        <a:lstStyle/>
        <a:p>
          <a:r>
            <a:rPr lang="fr-CA" dirty="0"/>
            <a:t>Le solde du compte contient assez et le guichet ne contient pas assez d’argent</a:t>
          </a:r>
          <a:endParaRPr lang="fr-FR" dirty="0"/>
        </a:p>
      </dgm:t>
    </dgm:pt>
    <dgm:pt modelId="{8E28A5DF-CC50-4A23-B9CD-2BFB2AF1CCC2}" type="parTrans" cxnId="{FA38AF72-8E5E-49C3-8715-771806AE016A}">
      <dgm:prSet/>
      <dgm:spPr/>
      <dgm:t>
        <a:bodyPr/>
        <a:lstStyle/>
        <a:p>
          <a:endParaRPr lang="fr-FR"/>
        </a:p>
      </dgm:t>
    </dgm:pt>
    <dgm:pt modelId="{A453DC5B-CCDE-42AF-8288-97A8F4E610DE}" type="sibTrans" cxnId="{FA38AF72-8E5E-49C3-8715-771806AE016A}">
      <dgm:prSet/>
      <dgm:spPr/>
      <dgm:t>
        <a:bodyPr/>
        <a:lstStyle/>
        <a:p>
          <a:endParaRPr lang="fr-FR"/>
        </a:p>
      </dgm:t>
    </dgm:pt>
    <dgm:pt modelId="{AE979A59-B0C8-45FD-9127-C12180B9E435}">
      <dgm:prSet phldrT="[Texte]"/>
      <dgm:spPr/>
      <dgm:t>
        <a:bodyPr/>
        <a:lstStyle/>
        <a:p>
          <a:r>
            <a:rPr lang="fr-CA" dirty="0">
              <a:solidFill>
                <a:schemeClr val="tx1"/>
              </a:solidFill>
            </a:rPr>
            <a:t>Le solde du compte ne contient pas assez et le guichet contient assez d’argent</a:t>
          </a:r>
          <a:endParaRPr lang="fr-FR" dirty="0">
            <a:solidFill>
              <a:schemeClr val="tx1"/>
            </a:solidFill>
          </a:endParaRPr>
        </a:p>
      </dgm:t>
    </dgm:pt>
    <dgm:pt modelId="{E18B4FBD-00C0-4045-B7B4-AFFDCED1F8DB}" type="parTrans" cxnId="{11794EA3-DAC4-43F5-9A27-B4B585CF4646}">
      <dgm:prSet/>
      <dgm:spPr/>
      <dgm:t>
        <a:bodyPr/>
        <a:lstStyle/>
        <a:p>
          <a:endParaRPr lang="fr-FR"/>
        </a:p>
      </dgm:t>
    </dgm:pt>
    <dgm:pt modelId="{361B8D2B-E240-49E1-8A40-B7294F100E0D}" type="sibTrans" cxnId="{11794EA3-DAC4-43F5-9A27-B4B585CF4646}">
      <dgm:prSet/>
      <dgm:spPr/>
      <dgm:t>
        <a:bodyPr/>
        <a:lstStyle/>
        <a:p>
          <a:endParaRPr lang="fr-FR"/>
        </a:p>
      </dgm:t>
    </dgm:pt>
    <dgm:pt modelId="{1984A709-C046-426F-B5AE-69DFB0F33C08}">
      <dgm:prSet phldrT="[Texte]"/>
      <dgm:spPr/>
      <dgm:t>
        <a:bodyPr/>
        <a:lstStyle/>
        <a:p>
          <a:r>
            <a:rPr lang="fr-CA" dirty="0"/>
            <a:t>Le solde du compte et le guichet ne contiennent pas assez d’argent</a:t>
          </a:r>
          <a:endParaRPr lang="fr-FR" dirty="0"/>
        </a:p>
      </dgm:t>
    </dgm:pt>
    <dgm:pt modelId="{8467FB45-7238-47B1-97EE-E80E0A21250B}" type="parTrans" cxnId="{44C72EAF-F8C9-4D7A-B808-6AE3ECB89BD5}">
      <dgm:prSet/>
      <dgm:spPr/>
      <dgm:t>
        <a:bodyPr/>
        <a:lstStyle/>
        <a:p>
          <a:endParaRPr lang="fr-FR"/>
        </a:p>
      </dgm:t>
    </dgm:pt>
    <dgm:pt modelId="{1320FAAF-D59B-4F21-AE82-71DA0FAFA6D0}" type="sibTrans" cxnId="{44C72EAF-F8C9-4D7A-B808-6AE3ECB89BD5}">
      <dgm:prSet/>
      <dgm:spPr/>
      <dgm:t>
        <a:bodyPr/>
        <a:lstStyle/>
        <a:p>
          <a:endParaRPr lang="fr-FR"/>
        </a:p>
      </dgm:t>
    </dgm:pt>
    <dgm:pt modelId="{9C6A532A-3311-4040-81A0-0591323EE538}">
      <dgm:prSet phldrT="[Texte]"/>
      <dgm:spPr/>
      <dgm:t>
        <a:bodyPr/>
        <a:lstStyle/>
        <a:p>
          <a:r>
            <a:rPr lang="fr-CA" dirty="0">
              <a:solidFill>
                <a:schemeClr val="accent3"/>
              </a:solidFill>
            </a:rPr>
            <a:t>Le solde du compte est négatif</a:t>
          </a:r>
          <a:endParaRPr lang="fr-FR" dirty="0">
            <a:solidFill>
              <a:schemeClr val="accent3"/>
            </a:solidFill>
          </a:endParaRPr>
        </a:p>
      </dgm:t>
    </dgm:pt>
    <dgm:pt modelId="{57745D47-564B-4A85-8CEC-65B1B4EECA26}" type="parTrans" cxnId="{1323E7B9-4587-4CBB-9E76-BF1865B08468}">
      <dgm:prSet/>
      <dgm:spPr/>
      <dgm:t>
        <a:bodyPr/>
        <a:lstStyle/>
        <a:p>
          <a:endParaRPr lang="fr-FR"/>
        </a:p>
      </dgm:t>
    </dgm:pt>
    <dgm:pt modelId="{23DB490E-76AA-498A-8F94-966EF19B2E59}" type="sibTrans" cxnId="{1323E7B9-4587-4CBB-9E76-BF1865B08468}">
      <dgm:prSet/>
      <dgm:spPr/>
      <dgm:t>
        <a:bodyPr/>
        <a:lstStyle/>
        <a:p>
          <a:endParaRPr lang="fr-FR"/>
        </a:p>
      </dgm:t>
    </dgm:pt>
    <dgm:pt modelId="{F9B7F790-3E2C-4D1C-AB0F-F91B931CF7D3}">
      <dgm:prSet phldrT="[Texte]"/>
      <dgm:spPr/>
      <dgm:t>
        <a:bodyPr/>
        <a:lstStyle/>
        <a:p>
          <a:r>
            <a:rPr lang="fr-CA" dirty="0">
              <a:solidFill>
                <a:schemeClr val="bg1"/>
              </a:solidFill>
            </a:rPr>
            <a:t>Le solde du compte = 0</a:t>
          </a:r>
          <a:endParaRPr lang="fr-FR" dirty="0">
            <a:solidFill>
              <a:schemeClr val="bg1"/>
            </a:solidFill>
          </a:endParaRPr>
        </a:p>
      </dgm:t>
    </dgm:pt>
    <dgm:pt modelId="{47E5D440-49FB-469E-82DD-CE0DCEB58A96}" type="parTrans" cxnId="{419913B0-C524-4F54-A09F-1DD402E30322}">
      <dgm:prSet/>
      <dgm:spPr/>
      <dgm:t>
        <a:bodyPr/>
        <a:lstStyle/>
        <a:p>
          <a:endParaRPr lang="fr-FR"/>
        </a:p>
      </dgm:t>
    </dgm:pt>
    <dgm:pt modelId="{EB169AB9-70C3-49DC-A212-4001D3B4CB1B}" type="sibTrans" cxnId="{419913B0-C524-4F54-A09F-1DD402E30322}">
      <dgm:prSet/>
      <dgm:spPr/>
      <dgm:t>
        <a:bodyPr/>
        <a:lstStyle/>
        <a:p>
          <a:endParaRPr lang="fr-FR"/>
        </a:p>
      </dgm:t>
    </dgm:pt>
    <dgm:pt modelId="{F3EA4354-AE39-4D50-BD67-9BB59739F36C}">
      <dgm:prSet phldrT="[Texte]"/>
      <dgm:spPr/>
      <dgm:t>
        <a:bodyPr/>
        <a:lstStyle/>
        <a:p>
          <a:r>
            <a:rPr lang="fr-CA" dirty="0">
              <a:solidFill>
                <a:schemeClr val="bg1"/>
              </a:solidFill>
            </a:rPr>
            <a:t>Le solde du compte est inférieur au montant demandé</a:t>
          </a:r>
          <a:endParaRPr lang="fr-FR" dirty="0">
            <a:solidFill>
              <a:schemeClr val="bg1"/>
            </a:solidFill>
          </a:endParaRPr>
        </a:p>
      </dgm:t>
    </dgm:pt>
    <dgm:pt modelId="{F5D5CCAD-B67B-40D2-888F-C0D8D22B3C13}" type="parTrans" cxnId="{F9A267A3-2AA6-408C-84B6-F6A4B7855EBE}">
      <dgm:prSet/>
      <dgm:spPr/>
      <dgm:t>
        <a:bodyPr/>
        <a:lstStyle/>
        <a:p>
          <a:endParaRPr lang="fr-FR"/>
        </a:p>
      </dgm:t>
    </dgm:pt>
    <dgm:pt modelId="{B65A88D8-C2CC-4E42-BECD-0F4710282898}" type="sibTrans" cxnId="{F9A267A3-2AA6-408C-84B6-F6A4B7855EBE}">
      <dgm:prSet/>
      <dgm:spPr/>
      <dgm:t>
        <a:bodyPr/>
        <a:lstStyle/>
        <a:p>
          <a:endParaRPr lang="fr-FR"/>
        </a:p>
      </dgm:t>
    </dgm:pt>
    <dgm:pt modelId="{509E36EC-F70B-40C6-8C60-FDF3E7C65825}">
      <dgm:prSet phldrT="[Texte]"/>
      <dgm:spPr/>
      <dgm:t>
        <a:bodyPr/>
        <a:lstStyle/>
        <a:p>
          <a:r>
            <a:rPr lang="fr-CA" dirty="0">
              <a:solidFill>
                <a:schemeClr val="accent2"/>
              </a:solidFill>
            </a:rPr>
            <a:t>Le solde du compte est supérieur au montant demandé</a:t>
          </a:r>
          <a:endParaRPr lang="fr-FR" dirty="0">
            <a:solidFill>
              <a:schemeClr val="accent2"/>
            </a:solidFill>
          </a:endParaRPr>
        </a:p>
      </dgm:t>
    </dgm:pt>
    <dgm:pt modelId="{189D4CD7-BB41-4EA0-BE8B-A23FCDF867A1}" type="parTrans" cxnId="{3C6D9E9A-F451-430B-938E-63830CC952E4}">
      <dgm:prSet/>
      <dgm:spPr/>
      <dgm:t>
        <a:bodyPr/>
        <a:lstStyle/>
        <a:p>
          <a:endParaRPr lang="fr-FR"/>
        </a:p>
      </dgm:t>
    </dgm:pt>
    <dgm:pt modelId="{D84AB7D4-C753-4136-93B6-0ACB615A339D}" type="sibTrans" cxnId="{3C6D9E9A-F451-430B-938E-63830CC952E4}">
      <dgm:prSet/>
      <dgm:spPr/>
      <dgm:t>
        <a:bodyPr/>
        <a:lstStyle/>
        <a:p>
          <a:endParaRPr lang="fr-FR"/>
        </a:p>
      </dgm:t>
    </dgm:pt>
    <dgm:pt modelId="{EB37660A-4988-4C3C-9074-29480471EE30}">
      <dgm:prSet phldrT="[Texte]"/>
      <dgm:spPr/>
      <dgm:t>
        <a:bodyPr/>
        <a:lstStyle/>
        <a:p>
          <a:r>
            <a:rPr lang="fr-CA" dirty="0">
              <a:solidFill>
                <a:schemeClr val="bg1"/>
              </a:solidFill>
            </a:rPr>
            <a:t>Le solde du compte est = au montant demandé</a:t>
          </a:r>
          <a:endParaRPr lang="fr-FR" dirty="0">
            <a:solidFill>
              <a:schemeClr val="bg1"/>
            </a:solidFill>
          </a:endParaRPr>
        </a:p>
      </dgm:t>
    </dgm:pt>
    <dgm:pt modelId="{AE80AC1F-7B6C-4E1C-8F0D-EF34E09A8F4B}" type="parTrans" cxnId="{55AACF68-8F36-464A-870E-A82FAC4DE7E7}">
      <dgm:prSet/>
      <dgm:spPr/>
      <dgm:t>
        <a:bodyPr/>
        <a:lstStyle/>
        <a:p>
          <a:endParaRPr lang="fr-FR"/>
        </a:p>
      </dgm:t>
    </dgm:pt>
    <dgm:pt modelId="{8723C930-51B5-4EC6-831B-B6D2DE829AED}" type="sibTrans" cxnId="{55AACF68-8F36-464A-870E-A82FAC4DE7E7}">
      <dgm:prSet/>
      <dgm:spPr/>
      <dgm:t>
        <a:bodyPr/>
        <a:lstStyle/>
        <a:p>
          <a:endParaRPr lang="fr-FR"/>
        </a:p>
      </dgm:t>
    </dgm:pt>
    <dgm:pt modelId="{9CEC06C5-A901-4091-9725-AA87F7A26DE6}">
      <dgm:prSet phldrT="[Texte]"/>
      <dgm:spPr/>
      <dgm:t>
        <a:bodyPr/>
        <a:lstStyle/>
        <a:p>
          <a:r>
            <a:rPr lang="fr-CA" dirty="0">
              <a:solidFill>
                <a:schemeClr val="tx1"/>
              </a:solidFill>
            </a:rPr>
            <a:t>Le montant demandé est NULL</a:t>
          </a:r>
          <a:endParaRPr lang="fr-FR" dirty="0">
            <a:solidFill>
              <a:schemeClr val="tx1"/>
            </a:solidFill>
          </a:endParaRPr>
        </a:p>
      </dgm:t>
    </dgm:pt>
    <dgm:pt modelId="{15AE510C-4570-4CDE-823E-DD0F3AB9E5D2}" type="parTrans" cxnId="{AD7EE1A2-3F0C-4D95-A8F3-F42A775C78BC}">
      <dgm:prSet/>
      <dgm:spPr/>
      <dgm:t>
        <a:bodyPr/>
        <a:lstStyle/>
        <a:p>
          <a:endParaRPr lang="fr-FR"/>
        </a:p>
      </dgm:t>
    </dgm:pt>
    <dgm:pt modelId="{E2D93907-9D6D-430D-A7E0-6BE60C34134E}" type="sibTrans" cxnId="{AD7EE1A2-3F0C-4D95-A8F3-F42A775C78BC}">
      <dgm:prSet/>
      <dgm:spPr/>
      <dgm:t>
        <a:bodyPr/>
        <a:lstStyle/>
        <a:p>
          <a:endParaRPr lang="fr-FR"/>
        </a:p>
      </dgm:t>
    </dgm:pt>
    <dgm:pt modelId="{020755B2-D267-45A2-B2B8-E79EDE43F8F2}" type="pres">
      <dgm:prSet presAssocID="{4F3A344F-7A57-458A-AD11-F7CADA53C560}" presName="diagram" presStyleCnt="0">
        <dgm:presLayoutVars>
          <dgm:dir/>
          <dgm:resizeHandles val="exact"/>
        </dgm:presLayoutVars>
      </dgm:prSet>
      <dgm:spPr/>
    </dgm:pt>
    <dgm:pt modelId="{94C8D99F-9F27-4C2A-8064-3C8430F421FA}" type="pres">
      <dgm:prSet presAssocID="{111293B0-DFAF-494B-9E55-D0150C68AADF}" presName="node" presStyleLbl="node1" presStyleIdx="0" presStyleCnt="10">
        <dgm:presLayoutVars>
          <dgm:bulletEnabled val="1"/>
        </dgm:presLayoutVars>
      </dgm:prSet>
      <dgm:spPr/>
    </dgm:pt>
    <dgm:pt modelId="{D0C9C917-4D31-42D5-BF62-4593BE448EFC}" type="pres">
      <dgm:prSet presAssocID="{CA32C5DE-CCA6-4FAB-9926-B4116F98919C}" presName="sibTrans" presStyleCnt="0"/>
      <dgm:spPr/>
    </dgm:pt>
    <dgm:pt modelId="{32BEC689-C72F-4C8F-998A-0FEE8D510DB2}" type="pres">
      <dgm:prSet presAssocID="{3F28C64C-2F87-43A6-B3BE-D2BCCE6D1360}" presName="node" presStyleLbl="node1" presStyleIdx="1" presStyleCnt="10">
        <dgm:presLayoutVars>
          <dgm:bulletEnabled val="1"/>
        </dgm:presLayoutVars>
      </dgm:prSet>
      <dgm:spPr/>
    </dgm:pt>
    <dgm:pt modelId="{90C54489-E63A-4F68-8314-BA454AC0052D}" type="pres">
      <dgm:prSet presAssocID="{A453DC5B-CCDE-42AF-8288-97A8F4E610DE}" presName="sibTrans" presStyleCnt="0"/>
      <dgm:spPr/>
    </dgm:pt>
    <dgm:pt modelId="{CE7B1E27-2A4E-4080-8034-D4C3DF120FBD}" type="pres">
      <dgm:prSet presAssocID="{AE979A59-B0C8-45FD-9127-C12180B9E435}" presName="node" presStyleLbl="node1" presStyleIdx="2" presStyleCnt="10">
        <dgm:presLayoutVars>
          <dgm:bulletEnabled val="1"/>
        </dgm:presLayoutVars>
      </dgm:prSet>
      <dgm:spPr/>
    </dgm:pt>
    <dgm:pt modelId="{96474C8A-95A6-41B6-B65B-B77955128E2B}" type="pres">
      <dgm:prSet presAssocID="{361B8D2B-E240-49E1-8A40-B7294F100E0D}" presName="sibTrans" presStyleCnt="0"/>
      <dgm:spPr/>
    </dgm:pt>
    <dgm:pt modelId="{63975267-D077-4836-B0AA-89556699D4D2}" type="pres">
      <dgm:prSet presAssocID="{1984A709-C046-426F-B5AE-69DFB0F33C08}" presName="node" presStyleLbl="node1" presStyleIdx="3" presStyleCnt="10">
        <dgm:presLayoutVars>
          <dgm:bulletEnabled val="1"/>
        </dgm:presLayoutVars>
      </dgm:prSet>
      <dgm:spPr/>
    </dgm:pt>
    <dgm:pt modelId="{28FB76A9-0801-4D6E-8531-0396882A1B89}" type="pres">
      <dgm:prSet presAssocID="{1320FAAF-D59B-4F21-AE82-71DA0FAFA6D0}" presName="sibTrans" presStyleCnt="0"/>
      <dgm:spPr/>
    </dgm:pt>
    <dgm:pt modelId="{C112E85C-0E36-4A5A-AD17-F1636B0C1057}" type="pres">
      <dgm:prSet presAssocID="{9C6A532A-3311-4040-81A0-0591323EE538}" presName="node" presStyleLbl="node1" presStyleIdx="4" presStyleCnt="10">
        <dgm:presLayoutVars>
          <dgm:bulletEnabled val="1"/>
        </dgm:presLayoutVars>
      </dgm:prSet>
      <dgm:spPr/>
    </dgm:pt>
    <dgm:pt modelId="{6CB675A1-7436-47BC-BFA6-A9D557A2CA82}" type="pres">
      <dgm:prSet presAssocID="{23DB490E-76AA-498A-8F94-966EF19B2E59}" presName="sibTrans" presStyleCnt="0"/>
      <dgm:spPr/>
    </dgm:pt>
    <dgm:pt modelId="{9312233F-821D-4A7B-A547-361C018815D9}" type="pres">
      <dgm:prSet presAssocID="{F9B7F790-3E2C-4D1C-AB0F-F91B931CF7D3}" presName="node" presStyleLbl="node1" presStyleIdx="5" presStyleCnt="10">
        <dgm:presLayoutVars>
          <dgm:bulletEnabled val="1"/>
        </dgm:presLayoutVars>
      </dgm:prSet>
      <dgm:spPr/>
    </dgm:pt>
    <dgm:pt modelId="{08600B99-2032-4B7C-8B50-741B79087327}" type="pres">
      <dgm:prSet presAssocID="{EB169AB9-70C3-49DC-A212-4001D3B4CB1B}" presName="sibTrans" presStyleCnt="0"/>
      <dgm:spPr/>
    </dgm:pt>
    <dgm:pt modelId="{DFE30D3D-6953-49D1-83D1-DA8A153CC80B}" type="pres">
      <dgm:prSet presAssocID="{F3EA4354-AE39-4D50-BD67-9BB59739F36C}" presName="node" presStyleLbl="node1" presStyleIdx="6" presStyleCnt="10">
        <dgm:presLayoutVars>
          <dgm:bulletEnabled val="1"/>
        </dgm:presLayoutVars>
      </dgm:prSet>
      <dgm:spPr/>
    </dgm:pt>
    <dgm:pt modelId="{215B8566-80F7-4D00-AE90-7BD71DE880B0}" type="pres">
      <dgm:prSet presAssocID="{B65A88D8-C2CC-4E42-BECD-0F4710282898}" presName="sibTrans" presStyleCnt="0"/>
      <dgm:spPr/>
    </dgm:pt>
    <dgm:pt modelId="{A0C4E82E-531F-4CCC-9061-D706AB2F61F6}" type="pres">
      <dgm:prSet presAssocID="{509E36EC-F70B-40C6-8C60-FDF3E7C65825}" presName="node" presStyleLbl="node1" presStyleIdx="7" presStyleCnt="10">
        <dgm:presLayoutVars>
          <dgm:bulletEnabled val="1"/>
        </dgm:presLayoutVars>
      </dgm:prSet>
      <dgm:spPr/>
    </dgm:pt>
    <dgm:pt modelId="{88693B5A-8842-42AF-B4A4-38DF1AC7710D}" type="pres">
      <dgm:prSet presAssocID="{D84AB7D4-C753-4136-93B6-0ACB615A339D}" presName="sibTrans" presStyleCnt="0"/>
      <dgm:spPr/>
    </dgm:pt>
    <dgm:pt modelId="{AAFDFE22-862E-4B59-BA0B-CEDB6A7696A0}" type="pres">
      <dgm:prSet presAssocID="{EB37660A-4988-4C3C-9074-29480471EE30}" presName="node" presStyleLbl="node1" presStyleIdx="8" presStyleCnt="10">
        <dgm:presLayoutVars>
          <dgm:bulletEnabled val="1"/>
        </dgm:presLayoutVars>
      </dgm:prSet>
      <dgm:spPr/>
    </dgm:pt>
    <dgm:pt modelId="{1807CA4E-A8DB-4122-A0B0-9B787C5DE2E0}" type="pres">
      <dgm:prSet presAssocID="{8723C930-51B5-4EC6-831B-B6D2DE829AED}" presName="sibTrans" presStyleCnt="0"/>
      <dgm:spPr/>
    </dgm:pt>
    <dgm:pt modelId="{06F18014-29C2-44C6-8DBF-0D2FA14F07C7}" type="pres">
      <dgm:prSet presAssocID="{9CEC06C5-A901-4091-9725-AA87F7A26DE6}" presName="node" presStyleLbl="node1" presStyleIdx="9" presStyleCnt="10">
        <dgm:presLayoutVars>
          <dgm:bulletEnabled val="1"/>
        </dgm:presLayoutVars>
      </dgm:prSet>
      <dgm:spPr/>
    </dgm:pt>
  </dgm:ptLst>
  <dgm:cxnLst>
    <dgm:cxn modelId="{FB2DD607-31E4-479A-8D7C-4024617CDFF4}" type="presOf" srcId="{509E36EC-F70B-40C6-8C60-FDF3E7C65825}" destId="{A0C4E82E-531F-4CCC-9061-D706AB2F61F6}" srcOrd="0" destOrd="0" presId="urn:microsoft.com/office/officeart/2005/8/layout/default"/>
    <dgm:cxn modelId="{4A88C210-EE0C-4975-A93C-C7CCD0555084}" srcId="{4F3A344F-7A57-458A-AD11-F7CADA53C560}" destId="{111293B0-DFAF-494B-9E55-D0150C68AADF}" srcOrd="0" destOrd="0" parTransId="{03BBC90B-2D75-4405-85F5-DF42A5807AD9}" sibTransId="{CA32C5DE-CCA6-4FAB-9926-B4116F98919C}"/>
    <dgm:cxn modelId="{79D19E5C-D719-4FC5-8C55-74C0E7F76DC2}" type="presOf" srcId="{3F28C64C-2F87-43A6-B3BE-D2BCCE6D1360}" destId="{32BEC689-C72F-4C8F-998A-0FEE8D510DB2}" srcOrd="0" destOrd="0" presId="urn:microsoft.com/office/officeart/2005/8/layout/default"/>
    <dgm:cxn modelId="{63264466-DD9E-47DD-96E3-38896C299B91}" type="presOf" srcId="{AE979A59-B0C8-45FD-9127-C12180B9E435}" destId="{CE7B1E27-2A4E-4080-8034-D4C3DF120FBD}" srcOrd="0" destOrd="0" presId="urn:microsoft.com/office/officeart/2005/8/layout/default"/>
    <dgm:cxn modelId="{55AACF68-8F36-464A-870E-A82FAC4DE7E7}" srcId="{4F3A344F-7A57-458A-AD11-F7CADA53C560}" destId="{EB37660A-4988-4C3C-9074-29480471EE30}" srcOrd="8" destOrd="0" parTransId="{AE80AC1F-7B6C-4E1C-8F0D-EF34E09A8F4B}" sibTransId="{8723C930-51B5-4EC6-831B-B6D2DE829AED}"/>
    <dgm:cxn modelId="{89FF3449-AEC3-4CCA-8B59-1F1DFF363556}" type="presOf" srcId="{F9B7F790-3E2C-4D1C-AB0F-F91B931CF7D3}" destId="{9312233F-821D-4A7B-A547-361C018815D9}" srcOrd="0" destOrd="0" presId="urn:microsoft.com/office/officeart/2005/8/layout/default"/>
    <dgm:cxn modelId="{5ADBFC51-C887-412F-86AD-74A4847D4D26}" type="presOf" srcId="{F3EA4354-AE39-4D50-BD67-9BB59739F36C}" destId="{DFE30D3D-6953-49D1-83D1-DA8A153CC80B}" srcOrd="0" destOrd="0" presId="urn:microsoft.com/office/officeart/2005/8/layout/default"/>
    <dgm:cxn modelId="{FA38AF72-8E5E-49C3-8715-771806AE016A}" srcId="{4F3A344F-7A57-458A-AD11-F7CADA53C560}" destId="{3F28C64C-2F87-43A6-B3BE-D2BCCE6D1360}" srcOrd="1" destOrd="0" parTransId="{8E28A5DF-CC50-4A23-B9CD-2BFB2AF1CCC2}" sibTransId="{A453DC5B-CCDE-42AF-8288-97A8F4E610DE}"/>
    <dgm:cxn modelId="{B2D48878-2362-47E6-A20F-F64EEDCC4C2A}" type="presOf" srcId="{9C6A532A-3311-4040-81A0-0591323EE538}" destId="{C112E85C-0E36-4A5A-AD17-F1636B0C1057}" srcOrd="0" destOrd="0" presId="urn:microsoft.com/office/officeart/2005/8/layout/default"/>
    <dgm:cxn modelId="{37513D95-F59B-4AC8-9B7D-BF409E619B06}" type="presOf" srcId="{EB37660A-4988-4C3C-9074-29480471EE30}" destId="{AAFDFE22-862E-4B59-BA0B-CEDB6A7696A0}" srcOrd="0" destOrd="0" presId="urn:microsoft.com/office/officeart/2005/8/layout/default"/>
    <dgm:cxn modelId="{3C6D9E9A-F451-430B-938E-63830CC952E4}" srcId="{4F3A344F-7A57-458A-AD11-F7CADA53C560}" destId="{509E36EC-F70B-40C6-8C60-FDF3E7C65825}" srcOrd="7" destOrd="0" parTransId="{189D4CD7-BB41-4EA0-BE8B-A23FCDF867A1}" sibTransId="{D84AB7D4-C753-4136-93B6-0ACB615A339D}"/>
    <dgm:cxn modelId="{5825589D-823D-4546-B6E6-FD92109498EF}" type="presOf" srcId="{1984A709-C046-426F-B5AE-69DFB0F33C08}" destId="{63975267-D077-4836-B0AA-89556699D4D2}" srcOrd="0" destOrd="0" presId="urn:microsoft.com/office/officeart/2005/8/layout/default"/>
    <dgm:cxn modelId="{AD7EE1A2-3F0C-4D95-A8F3-F42A775C78BC}" srcId="{4F3A344F-7A57-458A-AD11-F7CADA53C560}" destId="{9CEC06C5-A901-4091-9725-AA87F7A26DE6}" srcOrd="9" destOrd="0" parTransId="{15AE510C-4570-4CDE-823E-DD0F3AB9E5D2}" sibTransId="{E2D93907-9D6D-430D-A7E0-6BE60C34134E}"/>
    <dgm:cxn modelId="{F9A267A3-2AA6-408C-84B6-F6A4B7855EBE}" srcId="{4F3A344F-7A57-458A-AD11-F7CADA53C560}" destId="{F3EA4354-AE39-4D50-BD67-9BB59739F36C}" srcOrd="6" destOrd="0" parTransId="{F5D5CCAD-B67B-40D2-888F-C0D8D22B3C13}" sibTransId="{B65A88D8-C2CC-4E42-BECD-0F4710282898}"/>
    <dgm:cxn modelId="{11794EA3-DAC4-43F5-9A27-B4B585CF4646}" srcId="{4F3A344F-7A57-458A-AD11-F7CADA53C560}" destId="{AE979A59-B0C8-45FD-9127-C12180B9E435}" srcOrd="2" destOrd="0" parTransId="{E18B4FBD-00C0-4045-B7B4-AFFDCED1F8DB}" sibTransId="{361B8D2B-E240-49E1-8A40-B7294F100E0D}"/>
    <dgm:cxn modelId="{A5F024AE-3EF1-4704-8E83-CB08F7BA78F0}" type="presOf" srcId="{4F3A344F-7A57-458A-AD11-F7CADA53C560}" destId="{020755B2-D267-45A2-B2B8-E79EDE43F8F2}" srcOrd="0" destOrd="0" presId="urn:microsoft.com/office/officeart/2005/8/layout/default"/>
    <dgm:cxn modelId="{7C5F87AE-4767-404C-AC25-BC3F212B0539}" type="presOf" srcId="{111293B0-DFAF-494B-9E55-D0150C68AADF}" destId="{94C8D99F-9F27-4C2A-8064-3C8430F421FA}" srcOrd="0" destOrd="0" presId="urn:microsoft.com/office/officeart/2005/8/layout/default"/>
    <dgm:cxn modelId="{44C72EAF-F8C9-4D7A-B808-6AE3ECB89BD5}" srcId="{4F3A344F-7A57-458A-AD11-F7CADA53C560}" destId="{1984A709-C046-426F-B5AE-69DFB0F33C08}" srcOrd="3" destOrd="0" parTransId="{8467FB45-7238-47B1-97EE-E80E0A21250B}" sibTransId="{1320FAAF-D59B-4F21-AE82-71DA0FAFA6D0}"/>
    <dgm:cxn modelId="{419913B0-C524-4F54-A09F-1DD402E30322}" srcId="{4F3A344F-7A57-458A-AD11-F7CADA53C560}" destId="{F9B7F790-3E2C-4D1C-AB0F-F91B931CF7D3}" srcOrd="5" destOrd="0" parTransId="{47E5D440-49FB-469E-82DD-CE0DCEB58A96}" sibTransId="{EB169AB9-70C3-49DC-A212-4001D3B4CB1B}"/>
    <dgm:cxn modelId="{142F26B2-B286-4232-A4DF-FE9BE96B03AF}" type="presOf" srcId="{9CEC06C5-A901-4091-9725-AA87F7A26DE6}" destId="{06F18014-29C2-44C6-8DBF-0D2FA14F07C7}" srcOrd="0" destOrd="0" presId="urn:microsoft.com/office/officeart/2005/8/layout/default"/>
    <dgm:cxn modelId="{1323E7B9-4587-4CBB-9E76-BF1865B08468}" srcId="{4F3A344F-7A57-458A-AD11-F7CADA53C560}" destId="{9C6A532A-3311-4040-81A0-0591323EE538}" srcOrd="4" destOrd="0" parTransId="{57745D47-564B-4A85-8CEC-65B1B4EECA26}" sibTransId="{23DB490E-76AA-498A-8F94-966EF19B2E59}"/>
    <dgm:cxn modelId="{58BF4307-C800-4335-B9D1-6B9DD4566B5D}" type="presParOf" srcId="{020755B2-D267-45A2-B2B8-E79EDE43F8F2}" destId="{94C8D99F-9F27-4C2A-8064-3C8430F421FA}" srcOrd="0" destOrd="0" presId="urn:microsoft.com/office/officeart/2005/8/layout/default"/>
    <dgm:cxn modelId="{B6E6569E-1B0D-4F43-A59E-210BEA085915}" type="presParOf" srcId="{020755B2-D267-45A2-B2B8-E79EDE43F8F2}" destId="{D0C9C917-4D31-42D5-BF62-4593BE448EFC}" srcOrd="1" destOrd="0" presId="urn:microsoft.com/office/officeart/2005/8/layout/default"/>
    <dgm:cxn modelId="{2CA60766-BE06-4F3F-89D0-42DD4C45EBC5}" type="presParOf" srcId="{020755B2-D267-45A2-B2B8-E79EDE43F8F2}" destId="{32BEC689-C72F-4C8F-998A-0FEE8D510DB2}" srcOrd="2" destOrd="0" presId="urn:microsoft.com/office/officeart/2005/8/layout/default"/>
    <dgm:cxn modelId="{C9A2D46A-E372-41FA-901E-BEDC1206C6AB}" type="presParOf" srcId="{020755B2-D267-45A2-B2B8-E79EDE43F8F2}" destId="{90C54489-E63A-4F68-8314-BA454AC0052D}" srcOrd="3" destOrd="0" presId="urn:microsoft.com/office/officeart/2005/8/layout/default"/>
    <dgm:cxn modelId="{901C08B3-E286-4976-AE79-38FB4E011FC1}" type="presParOf" srcId="{020755B2-D267-45A2-B2B8-E79EDE43F8F2}" destId="{CE7B1E27-2A4E-4080-8034-D4C3DF120FBD}" srcOrd="4" destOrd="0" presId="urn:microsoft.com/office/officeart/2005/8/layout/default"/>
    <dgm:cxn modelId="{CBDC4E58-473A-4447-99C6-D84D6CE1F454}" type="presParOf" srcId="{020755B2-D267-45A2-B2B8-E79EDE43F8F2}" destId="{96474C8A-95A6-41B6-B65B-B77955128E2B}" srcOrd="5" destOrd="0" presId="urn:microsoft.com/office/officeart/2005/8/layout/default"/>
    <dgm:cxn modelId="{E1103595-B073-47FF-9A31-6EAB093CE0E0}" type="presParOf" srcId="{020755B2-D267-45A2-B2B8-E79EDE43F8F2}" destId="{63975267-D077-4836-B0AA-89556699D4D2}" srcOrd="6" destOrd="0" presId="urn:microsoft.com/office/officeart/2005/8/layout/default"/>
    <dgm:cxn modelId="{92AF7EB3-2896-4B8F-BA41-849DA025F03B}" type="presParOf" srcId="{020755B2-D267-45A2-B2B8-E79EDE43F8F2}" destId="{28FB76A9-0801-4D6E-8531-0396882A1B89}" srcOrd="7" destOrd="0" presId="urn:microsoft.com/office/officeart/2005/8/layout/default"/>
    <dgm:cxn modelId="{4071F1A3-7739-4CAE-98E1-BEDE514A1387}" type="presParOf" srcId="{020755B2-D267-45A2-B2B8-E79EDE43F8F2}" destId="{C112E85C-0E36-4A5A-AD17-F1636B0C1057}" srcOrd="8" destOrd="0" presId="urn:microsoft.com/office/officeart/2005/8/layout/default"/>
    <dgm:cxn modelId="{F0AC8914-0845-4933-BA5F-B31DD3661671}" type="presParOf" srcId="{020755B2-D267-45A2-B2B8-E79EDE43F8F2}" destId="{6CB675A1-7436-47BC-BFA6-A9D557A2CA82}" srcOrd="9" destOrd="0" presId="urn:microsoft.com/office/officeart/2005/8/layout/default"/>
    <dgm:cxn modelId="{060F166D-8E11-48C2-9B64-DDADDEFE7818}" type="presParOf" srcId="{020755B2-D267-45A2-B2B8-E79EDE43F8F2}" destId="{9312233F-821D-4A7B-A547-361C018815D9}" srcOrd="10" destOrd="0" presId="urn:microsoft.com/office/officeart/2005/8/layout/default"/>
    <dgm:cxn modelId="{5029D46A-B6F0-45B0-AABB-BAA699A3C173}" type="presParOf" srcId="{020755B2-D267-45A2-B2B8-E79EDE43F8F2}" destId="{08600B99-2032-4B7C-8B50-741B79087327}" srcOrd="11" destOrd="0" presId="urn:microsoft.com/office/officeart/2005/8/layout/default"/>
    <dgm:cxn modelId="{9D39A3A7-5A89-461C-B17E-B7BAF01B0E28}" type="presParOf" srcId="{020755B2-D267-45A2-B2B8-E79EDE43F8F2}" destId="{DFE30D3D-6953-49D1-83D1-DA8A153CC80B}" srcOrd="12" destOrd="0" presId="urn:microsoft.com/office/officeart/2005/8/layout/default"/>
    <dgm:cxn modelId="{D8954B50-41D2-44D6-9C97-C95434F63D0E}" type="presParOf" srcId="{020755B2-D267-45A2-B2B8-E79EDE43F8F2}" destId="{215B8566-80F7-4D00-AE90-7BD71DE880B0}" srcOrd="13" destOrd="0" presId="urn:microsoft.com/office/officeart/2005/8/layout/default"/>
    <dgm:cxn modelId="{D73CF098-FFE0-4D7E-AC9E-DC2D32D86EF2}" type="presParOf" srcId="{020755B2-D267-45A2-B2B8-E79EDE43F8F2}" destId="{A0C4E82E-531F-4CCC-9061-D706AB2F61F6}" srcOrd="14" destOrd="0" presId="urn:microsoft.com/office/officeart/2005/8/layout/default"/>
    <dgm:cxn modelId="{3E0A525C-C18D-4F7C-A37E-AF086473C3C3}" type="presParOf" srcId="{020755B2-D267-45A2-B2B8-E79EDE43F8F2}" destId="{88693B5A-8842-42AF-B4A4-38DF1AC7710D}" srcOrd="15" destOrd="0" presId="urn:microsoft.com/office/officeart/2005/8/layout/default"/>
    <dgm:cxn modelId="{A1B99ED2-8D79-4B1E-85C2-64B2A6C39D44}" type="presParOf" srcId="{020755B2-D267-45A2-B2B8-E79EDE43F8F2}" destId="{AAFDFE22-862E-4B59-BA0B-CEDB6A7696A0}" srcOrd="16" destOrd="0" presId="urn:microsoft.com/office/officeart/2005/8/layout/default"/>
    <dgm:cxn modelId="{D732AED2-5795-480D-93EE-B371340E14C6}" type="presParOf" srcId="{020755B2-D267-45A2-B2B8-E79EDE43F8F2}" destId="{1807CA4E-A8DB-4122-A0B0-9B787C5DE2E0}" srcOrd="17" destOrd="0" presId="urn:microsoft.com/office/officeart/2005/8/layout/default"/>
    <dgm:cxn modelId="{41813599-441A-4615-AC30-0A675248CCE0}" type="presParOf" srcId="{020755B2-D267-45A2-B2B8-E79EDE43F8F2}" destId="{06F18014-29C2-44C6-8DBF-0D2FA14F07C7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FE5860-9A81-4D0A-9EF4-708151CE255F}">
      <dsp:nvSpPr>
        <dsp:cNvPr id="0" name=""/>
        <dsp:cNvSpPr/>
      </dsp:nvSpPr>
      <dsp:spPr>
        <a:xfrm>
          <a:off x="0" y="209432"/>
          <a:ext cx="6096000" cy="982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73117" tIns="270764" rIns="47311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/>
            <a:t>Jeu de tests: fonctionnalité</a:t>
          </a:r>
          <a:endParaRPr lang="fr-F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/>
            <a:t>Scénario</a:t>
          </a:r>
          <a:endParaRPr lang="fr-F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/>
            <a:t>Jeu de données</a:t>
          </a:r>
          <a:endParaRPr lang="fr-FR" sz="1300" kern="1200" dirty="0"/>
        </a:p>
      </dsp:txBody>
      <dsp:txXfrm>
        <a:off x="0" y="209432"/>
        <a:ext cx="6096000" cy="982800"/>
      </dsp:txXfrm>
    </dsp:sp>
    <dsp:sp modelId="{A1F29CFD-BC13-44E4-A6C8-629A3C10758B}">
      <dsp:nvSpPr>
        <dsp:cNvPr id="0" name=""/>
        <dsp:cNvSpPr/>
      </dsp:nvSpPr>
      <dsp:spPr>
        <a:xfrm>
          <a:off x="304800" y="17552"/>
          <a:ext cx="4267200" cy="38376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shade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300" kern="1200" dirty="0"/>
            <a:t>Identification</a:t>
          </a:r>
          <a:endParaRPr lang="fr-FR" sz="1300" kern="1200" dirty="0"/>
        </a:p>
      </dsp:txBody>
      <dsp:txXfrm>
        <a:off x="323534" y="36286"/>
        <a:ext cx="4229732" cy="346292"/>
      </dsp:txXfrm>
    </dsp:sp>
    <dsp:sp modelId="{8FD0F02C-94BD-48BD-9667-811BC9BE077E}">
      <dsp:nvSpPr>
        <dsp:cNvPr id="0" name=""/>
        <dsp:cNvSpPr/>
      </dsp:nvSpPr>
      <dsp:spPr>
        <a:xfrm>
          <a:off x="0" y="1454312"/>
          <a:ext cx="6096000" cy="7575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shade val="50000"/>
              <a:hueOff val="-341529"/>
              <a:satOff val="-55"/>
              <a:lumOff val="2272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73117" tIns="270764" rIns="47311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/>
            <a:t>Liste des éléments établis comme vrai</a:t>
          </a:r>
          <a:endParaRPr lang="fr-F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/>
            <a:t>Fonctionnalités préalables, données/étapes déjà effectuées</a:t>
          </a:r>
          <a:endParaRPr lang="fr-FR" sz="1300" kern="1200" dirty="0"/>
        </a:p>
      </dsp:txBody>
      <dsp:txXfrm>
        <a:off x="0" y="1454312"/>
        <a:ext cx="6096000" cy="757575"/>
      </dsp:txXfrm>
    </dsp:sp>
    <dsp:sp modelId="{D069A7B0-4586-44E8-815A-DD33200B7F2B}">
      <dsp:nvSpPr>
        <dsp:cNvPr id="0" name=""/>
        <dsp:cNvSpPr/>
      </dsp:nvSpPr>
      <dsp:spPr>
        <a:xfrm>
          <a:off x="304800" y="1262432"/>
          <a:ext cx="4267200" cy="38376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-361713"/>
                <a:satOff val="-448"/>
                <a:lumOff val="24488"/>
                <a:alphaOff val="0"/>
                <a:shade val="51000"/>
                <a:satMod val="130000"/>
              </a:schemeClr>
            </a:gs>
            <a:gs pos="80000">
              <a:schemeClr val="accent2">
                <a:shade val="50000"/>
                <a:hueOff val="-361713"/>
                <a:satOff val="-448"/>
                <a:lumOff val="24488"/>
                <a:alphaOff val="0"/>
                <a:shade val="93000"/>
                <a:satMod val="130000"/>
              </a:schemeClr>
            </a:gs>
            <a:gs pos="100000">
              <a:schemeClr val="accent2">
                <a:shade val="50000"/>
                <a:hueOff val="-361713"/>
                <a:satOff val="-448"/>
                <a:lumOff val="2448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300" kern="1200" dirty="0" err="1"/>
            <a:t>Pré-conditions</a:t>
          </a:r>
          <a:endParaRPr lang="fr-FR" sz="1300" kern="1200" dirty="0"/>
        </a:p>
      </dsp:txBody>
      <dsp:txXfrm>
        <a:off x="323534" y="1281166"/>
        <a:ext cx="4229732" cy="346292"/>
      </dsp:txXfrm>
    </dsp:sp>
    <dsp:sp modelId="{5B99F9B4-C97A-4FE6-A7AC-1051BEEDB4C1}">
      <dsp:nvSpPr>
        <dsp:cNvPr id="0" name=""/>
        <dsp:cNvSpPr/>
      </dsp:nvSpPr>
      <dsp:spPr>
        <a:xfrm>
          <a:off x="0" y="2473967"/>
          <a:ext cx="6096000" cy="7575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shade val="50000"/>
              <a:hueOff val="-683058"/>
              <a:satOff val="-110"/>
              <a:lumOff val="4545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73117" tIns="270764" rIns="47311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/>
            <a:t>Résultat attendu</a:t>
          </a:r>
          <a:endParaRPr lang="fr-FR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/>
            <a:t>Résultat obtenu</a:t>
          </a:r>
          <a:endParaRPr lang="fr-FR" sz="1300" kern="1200" dirty="0"/>
        </a:p>
      </dsp:txBody>
      <dsp:txXfrm>
        <a:off x="0" y="2473967"/>
        <a:ext cx="6096000" cy="757575"/>
      </dsp:txXfrm>
    </dsp:sp>
    <dsp:sp modelId="{CD97B581-9C0B-4583-941C-FE5D239D9C9A}">
      <dsp:nvSpPr>
        <dsp:cNvPr id="0" name=""/>
        <dsp:cNvSpPr/>
      </dsp:nvSpPr>
      <dsp:spPr>
        <a:xfrm>
          <a:off x="304800" y="2282087"/>
          <a:ext cx="4267200" cy="38376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-723427"/>
                <a:satOff val="-896"/>
                <a:lumOff val="48975"/>
                <a:alphaOff val="0"/>
                <a:shade val="51000"/>
                <a:satMod val="130000"/>
              </a:schemeClr>
            </a:gs>
            <a:gs pos="80000">
              <a:schemeClr val="accent2">
                <a:shade val="50000"/>
                <a:hueOff val="-723427"/>
                <a:satOff val="-896"/>
                <a:lumOff val="48975"/>
                <a:alphaOff val="0"/>
                <a:shade val="93000"/>
                <a:satMod val="130000"/>
              </a:schemeClr>
            </a:gs>
            <a:gs pos="100000">
              <a:schemeClr val="accent2">
                <a:shade val="50000"/>
                <a:hueOff val="-723427"/>
                <a:satOff val="-896"/>
                <a:lumOff val="4897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300" kern="1200" dirty="0"/>
            <a:t>Étapes du scénario</a:t>
          </a:r>
          <a:endParaRPr lang="fr-FR" sz="1300" kern="1200" dirty="0"/>
        </a:p>
      </dsp:txBody>
      <dsp:txXfrm>
        <a:off x="323534" y="2300821"/>
        <a:ext cx="4229732" cy="346292"/>
      </dsp:txXfrm>
    </dsp:sp>
    <dsp:sp modelId="{5E4E7AD9-E7AB-49CC-B16F-D3673832B505}">
      <dsp:nvSpPr>
        <dsp:cNvPr id="0" name=""/>
        <dsp:cNvSpPr/>
      </dsp:nvSpPr>
      <dsp:spPr>
        <a:xfrm>
          <a:off x="0" y="3493622"/>
          <a:ext cx="6096000" cy="5528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shade val="50000"/>
              <a:hueOff val="-341529"/>
              <a:satOff val="-55"/>
              <a:lumOff val="2272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73117" tIns="270764" rIns="473117" bIns="92456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 dirty="0"/>
            <a:t>Si une étape échoue: le test échoue</a:t>
          </a:r>
          <a:endParaRPr lang="fr-FR" sz="1300" kern="1200" dirty="0"/>
        </a:p>
      </dsp:txBody>
      <dsp:txXfrm>
        <a:off x="0" y="3493622"/>
        <a:ext cx="6096000" cy="552825"/>
      </dsp:txXfrm>
    </dsp:sp>
    <dsp:sp modelId="{F14CAA06-8671-4FD3-B271-C7926DB2F944}">
      <dsp:nvSpPr>
        <dsp:cNvPr id="0" name=""/>
        <dsp:cNvSpPr/>
      </dsp:nvSpPr>
      <dsp:spPr>
        <a:xfrm>
          <a:off x="304800" y="3301742"/>
          <a:ext cx="4267200" cy="38376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-361713"/>
                <a:satOff val="-448"/>
                <a:lumOff val="24488"/>
                <a:alphaOff val="0"/>
                <a:shade val="51000"/>
                <a:satMod val="130000"/>
              </a:schemeClr>
            </a:gs>
            <a:gs pos="80000">
              <a:schemeClr val="accent2">
                <a:shade val="50000"/>
                <a:hueOff val="-361713"/>
                <a:satOff val="-448"/>
                <a:lumOff val="24488"/>
                <a:alphaOff val="0"/>
                <a:shade val="93000"/>
                <a:satMod val="130000"/>
              </a:schemeClr>
            </a:gs>
            <a:gs pos="100000">
              <a:schemeClr val="accent2">
                <a:shade val="50000"/>
                <a:hueOff val="-361713"/>
                <a:satOff val="-448"/>
                <a:lumOff val="2448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300" kern="1200" dirty="0"/>
            <a:t>Résultat du test</a:t>
          </a:r>
          <a:endParaRPr lang="fr-FR" sz="1300" kern="1200" dirty="0"/>
        </a:p>
      </dsp:txBody>
      <dsp:txXfrm>
        <a:off x="323534" y="3320476"/>
        <a:ext cx="4229732" cy="34629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DFE5860-9A81-4D0A-9EF4-708151CE255F}">
      <dsp:nvSpPr>
        <dsp:cNvPr id="0" name=""/>
        <dsp:cNvSpPr/>
      </dsp:nvSpPr>
      <dsp:spPr>
        <a:xfrm>
          <a:off x="0" y="227429"/>
          <a:ext cx="8915400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shade val="5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91934" tIns="249936" rIns="69193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kern="1200" dirty="0"/>
            <a:t>Jeu de tests: Retirer de l’argent du guichet</a:t>
          </a:r>
          <a:endParaRPr lang="fr-FR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kern="1200" dirty="0"/>
            <a:t>Scénario 1: Le solde du compte et le guichet contiennent assez d’argent</a:t>
          </a:r>
          <a:endParaRPr lang="fr-FR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kern="1200" dirty="0"/>
            <a:t>Jeu de données: script, </a:t>
          </a:r>
          <a:r>
            <a:rPr lang="fr-CA" sz="1200" kern="1200" dirty="0" err="1"/>
            <a:t>mock</a:t>
          </a:r>
          <a:r>
            <a:rPr lang="fr-CA" sz="1200" kern="1200" dirty="0"/>
            <a:t> autre</a:t>
          </a:r>
          <a:endParaRPr lang="fr-FR" sz="1200" kern="1200" dirty="0"/>
        </a:p>
      </dsp:txBody>
      <dsp:txXfrm>
        <a:off x="0" y="227429"/>
        <a:ext cx="8915400" cy="907200"/>
      </dsp:txXfrm>
    </dsp:sp>
    <dsp:sp modelId="{A1F29CFD-BC13-44E4-A6C8-629A3C10758B}">
      <dsp:nvSpPr>
        <dsp:cNvPr id="0" name=""/>
        <dsp:cNvSpPr/>
      </dsp:nvSpPr>
      <dsp:spPr>
        <a:xfrm>
          <a:off x="445770" y="50309"/>
          <a:ext cx="6240780" cy="35424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shade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shade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5887" tIns="0" rIns="235887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200" kern="1200" dirty="0"/>
            <a:t>Identification</a:t>
          </a:r>
          <a:endParaRPr lang="fr-FR" sz="1200" kern="1200" dirty="0"/>
        </a:p>
      </dsp:txBody>
      <dsp:txXfrm>
        <a:off x="463063" y="67602"/>
        <a:ext cx="6206194" cy="319654"/>
      </dsp:txXfrm>
    </dsp:sp>
    <dsp:sp modelId="{8FD0F02C-94BD-48BD-9667-811BC9BE077E}">
      <dsp:nvSpPr>
        <dsp:cNvPr id="0" name=""/>
        <dsp:cNvSpPr/>
      </dsp:nvSpPr>
      <dsp:spPr>
        <a:xfrm>
          <a:off x="0" y="1376549"/>
          <a:ext cx="8915400" cy="907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shade val="50000"/>
              <a:hueOff val="-341529"/>
              <a:satOff val="-55"/>
              <a:lumOff val="2272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91934" tIns="249936" rIns="69193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kern="1200" dirty="0"/>
            <a:t>Client </a:t>
          </a:r>
          <a:r>
            <a:rPr lang="fr-CA" sz="1200" b="1" kern="1200" dirty="0"/>
            <a:t>Arthur</a:t>
          </a:r>
          <a:r>
            <a:rPr lang="fr-CA" sz="1200" kern="1200" dirty="0"/>
            <a:t> s’est authentifié avec sa carte/NIP (autre jeu de tests)</a:t>
          </a:r>
          <a:endParaRPr lang="fr-FR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kern="1200" dirty="0"/>
            <a:t>Solde du compte d’Arthur 100$</a:t>
          </a:r>
          <a:endParaRPr lang="fr-FR" sz="1200" kern="1200" dirty="0"/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kern="1200" dirty="0"/>
            <a:t>Solde du guichet 20 000$</a:t>
          </a:r>
          <a:endParaRPr lang="fr-FR" sz="1200" kern="1200" dirty="0"/>
        </a:p>
      </dsp:txBody>
      <dsp:txXfrm>
        <a:off x="0" y="1376549"/>
        <a:ext cx="8915400" cy="907200"/>
      </dsp:txXfrm>
    </dsp:sp>
    <dsp:sp modelId="{D069A7B0-4586-44E8-815A-DD33200B7F2B}">
      <dsp:nvSpPr>
        <dsp:cNvPr id="0" name=""/>
        <dsp:cNvSpPr/>
      </dsp:nvSpPr>
      <dsp:spPr>
        <a:xfrm>
          <a:off x="445770" y="1199429"/>
          <a:ext cx="6240780" cy="35424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-361713"/>
                <a:satOff val="-448"/>
                <a:lumOff val="24488"/>
                <a:alphaOff val="0"/>
                <a:shade val="51000"/>
                <a:satMod val="130000"/>
              </a:schemeClr>
            </a:gs>
            <a:gs pos="80000">
              <a:schemeClr val="accent2">
                <a:shade val="50000"/>
                <a:hueOff val="-361713"/>
                <a:satOff val="-448"/>
                <a:lumOff val="24488"/>
                <a:alphaOff val="0"/>
                <a:shade val="93000"/>
                <a:satMod val="130000"/>
              </a:schemeClr>
            </a:gs>
            <a:gs pos="100000">
              <a:schemeClr val="accent2">
                <a:shade val="50000"/>
                <a:hueOff val="-361713"/>
                <a:satOff val="-448"/>
                <a:lumOff val="2448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5887" tIns="0" rIns="235887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200" kern="1200" dirty="0" err="1"/>
            <a:t>Pré-conditions</a:t>
          </a:r>
          <a:endParaRPr lang="fr-FR" sz="1200" kern="1200" dirty="0"/>
        </a:p>
      </dsp:txBody>
      <dsp:txXfrm>
        <a:off x="463063" y="1216722"/>
        <a:ext cx="6206194" cy="319654"/>
      </dsp:txXfrm>
    </dsp:sp>
    <dsp:sp modelId="{5B99F9B4-C97A-4FE6-A7AC-1051BEEDB4C1}">
      <dsp:nvSpPr>
        <dsp:cNvPr id="0" name=""/>
        <dsp:cNvSpPr/>
      </dsp:nvSpPr>
      <dsp:spPr>
        <a:xfrm>
          <a:off x="0" y="2525669"/>
          <a:ext cx="8915400" cy="1701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shade val="50000"/>
              <a:hueOff val="-683058"/>
              <a:satOff val="-110"/>
              <a:lumOff val="4545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91934" tIns="249936" rIns="69193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strike="sngStrike" kern="1200" dirty="0">
              <a:solidFill>
                <a:srgbClr val="FF0000"/>
              </a:solidFill>
            </a:rPr>
            <a:t>1) Entrer sa carte et son NIP</a:t>
          </a:r>
          <a:endParaRPr lang="fr-FR" sz="1200" strike="sngStrike" kern="1200" dirty="0">
            <a:solidFill>
              <a:srgbClr val="FF0000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strike="noStrike" kern="1200" dirty="0">
              <a:solidFill>
                <a:schemeClr val="tx1"/>
              </a:solidFill>
            </a:rPr>
            <a:t>1) Demande retrait de 40$</a:t>
          </a:r>
          <a:endParaRPr lang="fr-FR" sz="1200" strike="noStrike" kern="1200" dirty="0">
            <a:solidFill>
              <a:schemeClr val="tx1"/>
            </a:solidFill>
          </a:endParaRP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kern="1200" dirty="0"/>
            <a:t>Résultat attendu: calcul du solde (100 – 40 = 60)</a:t>
          </a:r>
          <a:endParaRPr lang="fr-FR" sz="1200" kern="1200" dirty="0"/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kern="1200" dirty="0"/>
            <a:t>Résultat obtenu: Calcul du solde 60$ </a:t>
          </a:r>
          <a:r>
            <a:rPr lang="fr-CA" sz="1200" b="1" kern="1200" dirty="0">
              <a:solidFill>
                <a:srgbClr val="00B050"/>
              </a:solidFill>
            </a:rPr>
            <a:t>OK</a:t>
          </a:r>
          <a:endParaRPr lang="fr-FR" sz="1200" b="1" kern="1200" dirty="0">
            <a:solidFill>
              <a:srgbClr val="00B050"/>
            </a:solidFill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b="0" kern="1200" dirty="0">
              <a:solidFill>
                <a:schemeClr val="tx1"/>
              </a:solidFill>
            </a:rPr>
            <a:t>2) Le guichet remet la somme</a:t>
          </a:r>
          <a:endParaRPr lang="fr-FR" sz="1200" b="0" kern="1200" dirty="0">
            <a:solidFill>
              <a:schemeClr val="tx1"/>
            </a:solidFill>
          </a:endParaRP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b="0" kern="1200" dirty="0">
              <a:solidFill>
                <a:schemeClr val="tx1"/>
              </a:solidFill>
            </a:rPr>
            <a:t> </a:t>
          </a:r>
          <a:r>
            <a:rPr lang="fr-CA" sz="1200" kern="1200" dirty="0"/>
            <a:t>Résultat attendu: 40$</a:t>
          </a:r>
          <a:endParaRPr lang="fr-FR" sz="1200" b="0" kern="1200" dirty="0">
            <a:solidFill>
              <a:schemeClr val="tx1"/>
            </a:solidFill>
          </a:endParaRPr>
        </a:p>
        <a:p>
          <a:pPr marL="228600" lvl="2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kern="1200" dirty="0"/>
            <a:t>Résultat obtenu40$ </a:t>
          </a:r>
          <a:r>
            <a:rPr lang="fr-CA" sz="1200" b="1" kern="1200" dirty="0">
              <a:solidFill>
                <a:srgbClr val="00B050"/>
              </a:solidFill>
            </a:rPr>
            <a:t>OK</a:t>
          </a:r>
          <a:endParaRPr lang="fr-FR" sz="1200" b="1" kern="1200" dirty="0">
            <a:solidFill>
              <a:srgbClr val="00B050"/>
            </a:solidFill>
          </a:endParaRPr>
        </a:p>
      </dsp:txBody>
      <dsp:txXfrm>
        <a:off x="0" y="2525669"/>
        <a:ext cx="8915400" cy="1701000"/>
      </dsp:txXfrm>
    </dsp:sp>
    <dsp:sp modelId="{CD97B581-9C0B-4583-941C-FE5D239D9C9A}">
      <dsp:nvSpPr>
        <dsp:cNvPr id="0" name=""/>
        <dsp:cNvSpPr/>
      </dsp:nvSpPr>
      <dsp:spPr>
        <a:xfrm>
          <a:off x="445770" y="2348549"/>
          <a:ext cx="6240780" cy="35424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-723427"/>
                <a:satOff val="-896"/>
                <a:lumOff val="48975"/>
                <a:alphaOff val="0"/>
                <a:shade val="51000"/>
                <a:satMod val="130000"/>
              </a:schemeClr>
            </a:gs>
            <a:gs pos="80000">
              <a:schemeClr val="accent2">
                <a:shade val="50000"/>
                <a:hueOff val="-723427"/>
                <a:satOff val="-896"/>
                <a:lumOff val="48975"/>
                <a:alphaOff val="0"/>
                <a:shade val="93000"/>
                <a:satMod val="130000"/>
              </a:schemeClr>
            </a:gs>
            <a:gs pos="100000">
              <a:schemeClr val="accent2">
                <a:shade val="50000"/>
                <a:hueOff val="-723427"/>
                <a:satOff val="-896"/>
                <a:lumOff val="4897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5887" tIns="0" rIns="235887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200" kern="1200" dirty="0"/>
            <a:t>Étapes du scénario</a:t>
          </a:r>
          <a:endParaRPr lang="fr-FR" sz="1200" kern="1200" dirty="0"/>
        </a:p>
      </dsp:txBody>
      <dsp:txXfrm>
        <a:off x="463063" y="2365842"/>
        <a:ext cx="6206194" cy="319654"/>
      </dsp:txXfrm>
    </dsp:sp>
    <dsp:sp modelId="{5E4E7AD9-E7AB-49CC-B16F-D3673832B505}">
      <dsp:nvSpPr>
        <dsp:cNvPr id="0" name=""/>
        <dsp:cNvSpPr/>
      </dsp:nvSpPr>
      <dsp:spPr>
        <a:xfrm>
          <a:off x="0" y="4468590"/>
          <a:ext cx="8915400" cy="5103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shade val="50000"/>
              <a:hueOff val="-341529"/>
              <a:satOff val="-55"/>
              <a:lumOff val="2272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91934" tIns="249936" rIns="691934" bIns="85344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200" kern="1200" dirty="0"/>
            <a:t>Test scénario 1: </a:t>
          </a:r>
          <a:r>
            <a:rPr lang="fr-CA" sz="1200" b="1" kern="1200" dirty="0">
              <a:solidFill>
                <a:srgbClr val="00B050"/>
              </a:solidFill>
            </a:rPr>
            <a:t>Réussi</a:t>
          </a:r>
          <a:r>
            <a:rPr lang="fr-CA" sz="1200" kern="1200" dirty="0"/>
            <a:t> </a:t>
          </a:r>
          <a:endParaRPr lang="fr-FR" sz="1200" kern="1200" dirty="0"/>
        </a:p>
      </dsp:txBody>
      <dsp:txXfrm>
        <a:off x="0" y="4468590"/>
        <a:ext cx="8915400" cy="510300"/>
      </dsp:txXfrm>
    </dsp:sp>
    <dsp:sp modelId="{F14CAA06-8671-4FD3-B271-C7926DB2F944}">
      <dsp:nvSpPr>
        <dsp:cNvPr id="0" name=""/>
        <dsp:cNvSpPr/>
      </dsp:nvSpPr>
      <dsp:spPr>
        <a:xfrm>
          <a:off x="445770" y="4291470"/>
          <a:ext cx="6240780" cy="354240"/>
        </a:xfrm>
        <a:prstGeom prst="roundRect">
          <a:avLst/>
        </a:prstGeom>
        <a:gradFill rotWithShape="0">
          <a:gsLst>
            <a:gs pos="0">
              <a:schemeClr val="accent2">
                <a:shade val="50000"/>
                <a:hueOff val="-361713"/>
                <a:satOff val="-448"/>
                <a:lumOff val="24488"/>
                <a:alphaOff val="0"/>
                <a:shade val="51000"/>
                <a:satMod val="130000"/>
              </a:schemeClr>
            </a:gs>
            <a:gs pos="80000">
              <a:schemeClr val="accent2">
                <a:shade val="50000"/>
                <a:hueOff val="-361713"/>
                <a:satOff val="-448"/>
                <a:lumOff val="24488"/>
                <a:alphaOff val="0"/>
                <a:shade val="93000"/>
                <a:satMod val="130000"/>
              </a:schemeClr>
            </a:gs>
            <a:gs pos="100000">
              <a:schemeClr val="accent2">
                <a:shade val="50000"/>
                <a:hueOff val="-361713"/>
                <a:satOff val="-448"/>
                <a:lumOff val="2448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35887" tIns="0" rIns="235887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200" kern="1200" dirty="0"/>
            <a:t>Résultat du test</a:t>
          </a:r>
          <a:endParaRPr lang="fr-FR" sz="1200" kern="1200" dirty="0"/>
        </a:p>
      </dsp:txBody>
      <dsp:txXfrm>
        <a:off x="463063" y="4308763"/>
        <a:ext cx="6206194" cy="3196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C8D99F-9F27-4C2A-8064-3C8430F421FA}">
      <dsp:nvSpPr>
        <dsp:cNvPr id="0" name=""/>
        <dsp:cNvSpPr/>
      </dsp:nvSpPr>
      <dsp:spPr>
        <a:xfrm>
          <a:off x="2120" y="438398"/>
          <a:ext cx="1682501" cy="100950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/>
            <a:t>Le solde du compte et le guichet contiennent assez d’argent</a:t>
          </a:r>
          <a:endParaRPr lang="fr-FR" sz="1400" kern="1200" dirty="0"/>
        </a:p>
      </dsp:txBody>
      <dsp:txXfrm>
        <a:off x="2120" y="438398"/>
        <a:ext cx="1682501" cy="1009501"/>
      </dsp:txXfrm>
    </dsp:sp>
    <dsp:sp modelId="{32BEC689-C72F-4C8F-998A-0FEE8D510DB2}">
      <dsp:nvSpPr>
        <dsp:cNvPr id="0" name=""/>
        <dsp:cNvSpPr/>
      </dsp:nvSpPr>
      <dsp:spPr>
        <a:xfrm>
          <a:off x="1852872" y="438398"/>
          <a:ext cx="1682501" cy="1009501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/>
            <a:t>Le solde du compte contient assez et le guichet ne contient pas assez d’argent</a:t>
          </a:r>
          <a:endParaRPr lang="fr-FR" sz="1400" kern="1200" dirty="0"/>
        </a:p>
      </dsp:txBody>
      <dsp:txXfrm>
        <a:off x="1852872" y="438398"/>
        <a:ext cx="1682501" cy="1009501"/>
      </dsp:txXfrm>
    </dsp:sp>
    <dsp:sp modelId="{CE7B1E27-2A4E-4080-8034-D4C3DF120FBD}">
      <dsp:nvSpPr>
        <dsp:cNvPr id="0" name=""/>
        <dsp:cNvSpPr/>
      </dsp:nvSpPr>
      <dsp:spPr>
        <a:xfrm>
          <a:off x="3703625" y="438398"/>
          <a:ext cx="1682501" cy="1009501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>
              <a:solidFill>
                <a:schemeClr val="tx1"/>
              </a:solidFill>
            </a:rPr>
            <a:t>Le solde du compte ne contient pas assez et le guichet contient assez d’argent</a:t>
          </a:r>
          <a:endParaRPr lang="fr-FR" sz="1400" kern="1200" dirty="0">
            <a:solidFill>
              <a:schemeClr val="tx1"/>
            </a:solidFill>
          </a:endParaRPr>
        </a:p>
      </dsp:txBody>
      <dsp:txXfrm>
        <a:off x="3703625" y="438398"/>
        <a:ext cx="1682501" cy="1009501"/>
      </dsp:txXfrm>
    </dsp:sp>
    <dsp:sp modelId="{63975267-D077-4836-B0AA-89556699D4D2}">
      <dsp:nvSpPr>
        <dsp:cNvPr id="0" name=""/>
        <dsp:cNvSpPr/>
      </dsp:nvSpPr>
      <dsp:spPr>
        <a:xfrm>
          <a:off x="5554377" y="438398"/>
          <a:ext cx="1682501" cy="1009501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/>
            <a:t>Le solde du compte et le guichet ne contiennent pas assez d’argent</a:t>
          </a:r>
          <a:endParaRPr lang="fr-FR" sz="1400" kern="1200" dirty="0"/>
        </a:p>
      </dsp:txBody>
      <dsp:txXfrm>
        <a:off x="5554377" y="438398"/>
        <a:ext cx="1682501" cy="1009501"/>
      </dsp:txXfrm>
    </dsp:sp>
    <dsp:sp modelId="{C112E85C-0E36-4A5A-AD17-F1636B0C1057}">
      <dsp:nvSpPr>
        <dsp:cNvPr id="0" name=""/>
        <dsp:cNvSpPr/>
      </dsp:nvSpPr>
      <dsp:spPr>
        <a:xfrm>
          <a:off x="2120" y="1616149"/>
          <a:ext cx="1682501" cy="1009501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>
              <a:solidFill>
                <a:schemeClr val="accent3"/>
              </a:solidFill>
            </a:rPr>
            <a:t>Le solde du compte est négatif</a:t>
          </a:r>
          <a:endParaRPr lang="fr-FR" sz="1400" kern="1200" dirty="0">
            <a:solidFill>
              <a:schemeClr val="accent3"/>
            </a:solidFill>
          </a:endParaRPr>
        </a:p>
      </dsp:txBody>
      <dsp:txXfrm>
        <a:off x="2120" y="1616149"/>
        <a:ext cx="1682501" cy="1009501"/>
      </dsp:txXfrm>
    </dsp:sp>
    <dsp:sp modelId="{9312233F-821D-4A7B-A547-361C018815D9}">
      <dsp:nvSpPr>
        <dsp:cNvPr id="0" name=""/>
        <dsp:cNvSpPr/>
      </dsp:nvSpPr>
      <dsp:spPr>
        <a:xfrm>
          <a:off x="1852872" y="1616149"/>
          <a:ext cx="1682501" cy="100950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>
              <a:solidFill>
                <a:schemeClr val="bg1"/>
              </a:solidFill>
            </a:rPr>
            <a:t>Le solde du compte = 0</a:t>
          </a:r>
          <a:endParaRPr lang="fr-FR" sz="1400" kern="1200" dirty="0">
            <a:solidFill>
              <a:schemeClr val="bg1"/>
            </a:solidFill>
          </a:endParaRPr>
        </a:p>
      </dsp:txBody>
      <dsp:txXfrm>
        <a:off x="1852872" y="1616149"/>
        <a:ext cx="1682501" cy="1009501"/>
      </dsp:txXfrm>
    </dsp:sp>
    <dsp:sp modelId="{DFE30D3D-6953-49D1-83D1-DA8A153CC80B}">
      <dsp:nvSpPr>
        <dsp:cNvPr id="0" name=""/>
        <dsp:cNvSpPr/>
      </dsp:nvSpPr>
      <dsp:spPr>
        <a:xfrm>
          <a:off x="3703625" y="1616149"/>
          <a:ext cx="1682501" cy="1009501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>
              <a:solidFill>
                <a:schemeClr val="bg1"/>
              </a:solidFill>
            </a:rPr>
            <a:t>Le solde du compte est inférieur au montant demandé</a:t>
          </a:r>
          <a:endParaRPr lang="fr-FR" sz="1400" kern="1200" dirty="0">
            <a:solidFill>
              <a:schemeClr val="bg1"/>
            </a:solidFill>
          </a:endParaRPr>
        </a:p>
      </dsp:txBody>
      <dsp:txXfrm>
        <a:off x="3703625" y="1616149"/>
        <a:ext cx="1682501" cy="1009501"/>
      </dsp:txXfrm>
    </dsp:sp>
    <dsp:sp modelId="{A0C4E82E-531F-4CCC-9061-D706AB2F61F6}">
      <dsp:nvSpPr>
        <dsp:cNvPr id="0" name=""/>
        <dsp:cNvSpPr/>
      </dsp:nvSpPr>
      <dsp:spPr>
        <a:xfrm>
          <a:off x="5554377" y="1616149"/>
          <a:ext cx="1682501" cy="1009501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>
              <a:solidFill>
                <a:schemeClr val="accent2"/>
              </a:solidFill>
            </a:rPr>
            <a:t>Le solde du compte est supérieur au montant demandé</a:t>
          </a:r>
          <a:endParaRPr lang="fr-FR" sz="1400" kern="1200" dirty="0">
            <a:solidFill>
              <a:schemeClr val="accent2"/>
            </a:solidFill>
          </a:endParaRPr>
        </a:p>
      </dsp:txBody>
      <dsp:txXfrm>
        <a:off x="5554377" y="1616149"/>
        <a:ext cx="1682501" cy="1009501"/>
      </dsp:txXfrm>
    </dsp:sp>
    <dsp:sp modelId="{AAFDFE22-862E-4B59-BA0B-CEDB6A7696A0}">
      <dsp:nvSpPr>
        <dsp:cNvPr id="0" name=""/>
        <dsp:cNvSpPr/>
      </dsp:nvSpPr>
      <dsp:spPr>
        <a:xfrm>
          <a:off x="1852872" y="2793900"/>
          <a:ext cx="1682501" cy="1009501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>
              <a:solidFill>
                <a:schemeClr val="bg1"/>
              </a:solidFill>
            </a:rPr>
            <a:t>Le solde du compte est = au montant demandé</a:t>
          </a:r>
          <a:endParaRPr lang="fr-FR" sz="1400" kern="1200" dirty="0">
            <a:solidFill>
              <a:schemeClr val="bg1"/>
            </a:solidFill>
          </a:endParaRPr>
        </a:p>
      </dsp:txBody>
      <dsp:txXfrm>
        <a:off x="1852872" y="2793900"/>
        <a:ext cx="1682501" cy="1009501"/>
      </dsp:txXfrm>
    </dsp:sp>
    <dsp:sp modelId="{06F18014-29C2-44C6-8DBF-0D2FA14F07C7}">
      <dsp:nvSpPr>
        <dsp:cNvPr id="0" name=""/>
        <dsp:cNvSpPr/>
      </dsp:nvSpPr>
      <dsp:spPr>
        <a:xfrm>
          <a:off x="3703625" y="2793900"/>
          <a:ext cx="1682501" cy="1009501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6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>
              <a:solidFill>
                <a:schemeClr val="tx1"/>
              </a:solidFill>
            </a:rPr>
            <a:t>Le montant demandé est NULL</a:t>
          </a:r>
          <a:endParaRPr lang="fr-FR" sz="1400" kern="1200" dirty="0">
            <a:solidFill>
              <a:schemeClr val="tx1"/>
            </a:solidFill>
          </a:endParaRPr>
        </a:p>
      </dsp:txBody>
      <dsp:txXfrm>
        <a:off x="3703625" y="2793900"/>
        <a:ext cx="1682501" cy="1009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DA5685-0440-414E-8E7E-0B92E19F015F}" type="datetimeFigureOut">
              <a:rPr lang="fr-FR" smtClean="0"/>
              <a:t>24/11/2021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EDC62-6C2F-4F80-AB5D-9B47FF7159B4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8933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EDC62-6C2F-4F80-AB5D-9B47FF7159B4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81388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EDC62-6C2F-4F80-AB5D-9B47FF7159B4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9692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EDC62-6C2F-4F80-AB5D-9B47FF7159B4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303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EDC62-6C2F-4F80-AB5D-9B47FF7159B4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50978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EDC62-6C2F-4F80-AB5D-9B47FF7159B4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165328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EDC62-6C2F-4F80-AB5D-9B47FF7159B4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3172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EDC62-6C2F-4F80-AB5D-9B47FF7159B4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55771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EDC62-6C2F-4F80-AB5D-9B47FF7159B4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44373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6EDC62-6C2F-4F80-AB5D-9B47FF7159B4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9477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1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45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02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4953000"/>
            <a:ext cx="9144000" cy="1752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799"/>
            <a:ext cx="5486400" cy="566739"/>
          </a:xfrm>
        </p:spPr>
        <p:txBody>
          <a:bodyPr anchor="b"/>
          <a:lstStyle>
            <a:lvl1pPr algn="l">
              <a:defRPr sz="20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57400" y="457200"/>
            <a:ext cx="5486400" cy="3962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824538"/>
            <a:ext cx="5486400" cy="8048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29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1"/>
            <a:ext cx="9144000" cy="133894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75596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6553200" y="7559675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914402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3619499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324598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914402" y="1660525"/>
            <a:ext cx="2514597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36194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63245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4802"/>
            <a:ext cx="6553202" cy="525463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9340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0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6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7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21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4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</a:schemeClr>
            </a:gs>
            <a:gs pos="8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948D-65B7-4FEC-80B5-36D7629B101D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753" y="990600"/>
            <a:ext cx="7696200" cy="601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7582" y="228601"/>
            <a:ext cx="6553202" cy="525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1"/>
            <a:ext cx="1603116" cy="68513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1" t="82679" r="15204" b="2143"/>
          <a:stretch/>
        </p:blipFill>
        <p:spPr>
          <a:xfrm rot="16200000">
            <a:off x="-1743439" y="3296820"/>
            <a:ext cx="6939457" cy="23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38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6" r:id="rId2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>
              <a:lumMod val="1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ISlCqazIFcA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hyperlink" Target="https://www.youtube.com/watch?v=0TvWv4L_IJ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73757">
            <a:off x="-2759166" y="1249989"/>
            <a:ext cx="15491728" cy="2072019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ctrTitle"/>
          </p:nvPr>
        </p:nvSpPr>
        <p:spPr>
          <a:xfrm>
            <a:off x="1981200" y="1676400"/>
            <a:ext cx="7772400" cy="147002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60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Programmation</a:t>
            </a:r>
            <a:r>
              <a:rPr lang="en-US" sz="6600" dirty="0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 Web </a:t>
            </a:r>
            <a:r>
              <a:rPr lang="en-US" sz="66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transactionnelle</a:t>
            </a:r>
            <a:endParaRPr lang="en-US" sz="4800" dirty="0">
              <a:ln w="19050" cap="rnd">
                <a:solidFill>
                  <a:schemeClr val="tx1"/>
                </a:solidFill>
              </a:ln>
              <a:solidFill>
                <a:schemeClr val="bg1">
                  <a:lumMod val="85000"/>
                </a:schemeClr>
              </a:solidFill>
              <a:latin typeface="Impact" pitchFamily="34" charset="0"/>
            </a:endParaRPr>
          </a:p>
        </p:txBody>
      </p:sp>
      <p:sp>
        <p:nvSpPr>
          <p:cNvPr id="39" name="Title 48"/>
          <p:cNvSpPr txBox="1">
            <a:spLocks/>
          </p:cNvSpPr>
          <p:nvPr/>
        </p:nvSpPr>
        <p:spPr>
          <a:xfrm>
            <a:off x="2514600" y="3385989"/>
            <a:ext cx="7024699" cy="21178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>
                <a:latin typeface="Impact" pitchFamily="34" charset="0"/>
              </a:rPr>
              <a:t>Tests </a:t>
            </a:r>
            <a:r>
              <a:rPr lang="en-US" sz="3600" dirty="0" err="1">
                <a:latin typeface="Impact" pitchFamily="34" charset="0"/>
              </a:rPr>
              <a:t>fonctionnels</a:t>
            </a:r>
            <a:endParaRPr lang="en-US" sz="3600" dirty="0">
              <a:latin typeface="Impact" pitchFamily="34" charset="0"/>
            </a:endParaRPr>
          </a:p>
        </p:txBody>
      </p:sp>
      <p:pic>
        <p:nvPicPr>
          <p:cNvPr id="52" name="construction_worker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999342"/>
            <a:ext cx="3238500" cy="49348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" y="4572000"/>
            <a:ext cx="24257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42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ig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60" y="631032"/>
            <a:ext cx="7851531" cy="6379368"/>
          </a:xfrm>
          <a:prstGeom prst="rect">
            <a:avLst/>
          </a:prstGeom>
        </p:spPr>
      </p:pic>
      <p:sp>
        <p:nvSpPr>
          <p:cNvPr id="25" name="Subtitle 8"/>
          <p:cNvSpPr>
            <a:spLocks noGrp="1"/>
          </p:cNvSpPr>
          <p:nvPr>
            <p:ph type="subTitle" idx="1"/>
          </p:nvPr>
        </p:nvSpPr>
        <p:spPr>
          <a:xfrm>
            <a:off x="3581400" y="1371601"/>
            <a:ext cx="3276600" cy="281940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solidFill>
                  <a:schemeClr val="accent2"/>
                </a:solidFill>
              </a:rPr>
              <a:t>Tests </a:t>
            </a:r>
            <a:r>
              <a:rPr lang="en-US" sz="3600" b="1" dirty="0" err="1">
                <a:solidFill>
                  <a:schemeClr val="accent2"/>
                </a:solidFill>
              </a:rPr>
              <a:t>fonctionnels</a:t>
            </a:r>
            <a:endParaRPr lang="en-US" sz="3600" b="1" dirty="0">
              <a:solidFill>
                <a:schemeClr val="accent2"/>
              </a:solidFill>
            </a:endParaRP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algn="ctr"/>
            <a:r>
              <a:rPr lang="en-US" sz="2800" b="1" dirty="0" err="1">
                <a:solidFill>
                  <a:schemeClr val="tx1"/>
                </a:solidFill>
              </a:rPr>
              <a:t>Pratique</a:t>
            </a:r>
            <a:r>
              <a:rPr lang="en-US" sz="2800" b="1" dirty="0">
                <a:solidFill>
                  <a:schemeClr val="tx1"/>
                </a:solidFill>
              </a:rPr>
              <a:t> Agile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267198"/>
            <a:ext cx="3931369" cy="294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41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1"/>
                </a:solidFill>
              </a:rPr>
              <a:t>Tests </a:t>
            </a:r>
            <a:r>
              <a:rPr lang="en-US" dirty="0" err="1">
                <a:solidFill>
                  <a:schemeClr val="accent1"/>
                </a:solidFill>
              </a:rPr>
              <a:t>fonctionnels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4" name="Subtitle 23"/>
          <p:cNvSpPr>
            <a:spLocks noGrp="1"/>
          </p:cNvSpPr>
          <p:nvPr>
            <p:ph type="subTitle" idx="1"/>
          </p:nvPr>
        </p:nvSpPr>
        <p:spPr>
          <a:xfrm>
            <a:off x="152400" y="1066800"/>
            <a:ext cx="8839200" cy="5105400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Test de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comportement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d’une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application,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d’une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fonctionnalité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pPr algn="l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Créer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à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partir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de scenarios et de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données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de tests (mocks)</a:t>
            </a:r>
          </a:p>
          <a:p>
            <a:pPr algn="l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Peut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être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automatisé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complètement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ou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partiellement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algn="l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Préférablement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intelligibles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pour le client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Avant la presentation du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produit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et après les tests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unitaires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algn="l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Résultat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: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binaire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“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ça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passe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ou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ça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case” </a:t>
            </a:r>
          </a:p>
          <a:p>
            <a:pPr algn="l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Aussi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appelés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Tests de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recette</a:t>
            </a: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Tests client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Tests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d’acceptation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 (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particularités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Tests métier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135" y="3581400"/>
            <a:ext cx="2125265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3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 err="1"/>
              <a:t>Avantages</a:t>
            </a:r>
            <a:r>
              <a:rPr lang="en-US" sz="2900" dirty="0"/>
              <a:t>/</a:t>
            </a:r>
            <a:r>
              <a:rPr lang="en-US" sz="2900" dirty="0" err="1"/>
              <a:t>désavantages</a:t>
            </a:r>
            <a:endParaRPr lang="en-US" sz="29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6200" y="1066800"/>
            <a:ext cx="8915400" cy="50292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Encourage la collaboration entre client et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l’équipe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prog.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“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Contrat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” entre le client et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l’équipe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prog.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L’équipe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produit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une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fonctionnalité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avec une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réelle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valeur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ajoutée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Aide à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diminuer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les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défauts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regressions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Coûts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maintenance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737" y="4038600"/>
            <a:ext cx="4055263" cy="30982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7698"/>
            <a:ext cx="2547069" cy="191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653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/>
              <a:t>Les </a:t>
            </a:r>
            <a:r>
              <a:rPr lang="en-US" sz="2900" dirty="0" err="1"/>
              <a:t>jeux</a:t>
            </a:r>
            <a:r>
              <a:rPr lang="en-US" sz="2900" dirty="0"/>
              <a:t> de tests et les </a:t>
            </a:r>
            <a:r>
              <a:rPr lang="en-US" sz="2900" dirty="0" err="1"/>
              <a:t>scénarios</a:t>
            </a:r>
            <a:endParaRPr lang="en-US" sz="29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6200" y="1066800"/>
            <a:ext cx="8915400" cy="50292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Les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scénarios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sont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basés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sur les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règles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d’affaires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Autant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scénarios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que de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combinaisons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cas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Il y a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toujours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au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moins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2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scénarios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données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prévues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/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aucune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donnée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ou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données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erronées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Ne pas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réutiliser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même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jeu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données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pour 2 scenarios: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ils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pourraient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s’invalider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mutuellement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7 scenarios +-2 par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jeu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tests: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scinder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jeu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tests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Jeu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tests: ensemble de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scénarios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couvrant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les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cas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possibles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8778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Structure d’un </a:t>
            </a:r>
            <a:r>
              <a:rPr lang="en-US" dirty="0" err="1"/>
              <a:t>scénario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" y="1143000"/>
            <a:ext cx="8686800" cy="487680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graphicFrame>
        <p:nvGraphicFramePr>
          <p:cNvPr id="2" name="Diagramme 1">
            <a:extLst>
              <a:ext uri="{FF2B5EF4-FFF2-40B4-BE49-F238E27FC236}">
                <a16:creationId xmlns:a16="http://schemas.microsoft.com/office/drawing/2014/main" id="{E08840C2-DBC9-45E4-A41A-5C82D01073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9034441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52893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Exemple</a:t>
            </a:r>
            <a:r>
              <a:rPr lang="en-US" dirty="0"/>
              <a:t>: structure d’un </a:t>
            </a:r>
            <a:r>
              <a:rPr lang="en-US" dirty="0" err="1"/>
              <a:t>scénario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" y="1143000"/>
            <a:ext cx="8686800" cy="487680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graphicFrame>
        <p:nvGraphicFramePr>
          <p:cNvPr id="2" name="Diagramme 1">
            <a:extLst>
              <a:ext uri="{FF2B5EF4-FFF2-40B4-BE49-F238E27FC236}">
                <a16:creationId xmlns:a16="http://schemas.microsoft.com/office/drawing/2014/main" id="{E08840C2-DBC9-45E4-A41A-5C82D01073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0209444"/>
              </p:ext>
            </p:extLst>
          </p:nvPr>
        </p:nvGraphicFramePr>
        <p:xfrm>
          <a:off x="76200" y="1143000"/>
          <a:ext cx="8915400" cy="5029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787670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Oublis</a:t>
            </a:r>
            <a:r>
              <a:rPr lang="en-US" dirty="0"/>
              <a:t> frequents: Les </a:t>
            </a:r>
            <a:r>
              <a:rPr lang="en-US" dirty="0" err="1"/>
              <a:t>autres</a:t>
            </a:r>
            <a:r>
              <a:rPr lang="en-US" dirty="0"/>
              <a:t> </a:t>
            </a:r>
            <a:r>
              <a:rPr lang="en-US" dirty="0" err="1"/>
              <a:t>scénarios</a:t>
            </a:r>
            <a:r>
              <a:rPr lang="en-US" dirty="0"/>
              <a:t>!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228600" y="1143000"/>
            <a:ext cx="8686800" cy="487680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graphicFrame>
        <p:nvGraphicFramePr>
          <p:cNvPr id="2" name="Diagramme 1">
            <a:extLst>
              <a:ext uri="{FF2B5EF4-FFF2-40B4-BE49-F238E27FC236}">
                <a16:creationId xmlns:a16="http://schemas.microsoft.com/office/drawing/2014/main" id="{0596A98E-8CAD-4D99-BAD8-AB5EF88492A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53115212"/>
              </p:ext>
            </p:extLst>
          </p:nvPr>
        </p:nvGraphicFramePr>
        <p:xfrm>
          <a:off x="990600" y="874081"/>
          <a:ext cx="7239000" cy="4241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5D787350-994E-458C-B908-9C0A7CBE37B1}"/>
              </a:ext>
            </a:extLst>
          </p:cNvPr>
          <p:cNvSpPr txBox="1"/>
          <p:nvPr/>
        </p:nvSpPr>
        <p:spPr>
          <a:xfrm>
            <a:off x="1295400" y="5136719"/>
            <a:ext cx="75716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>
                <a:solidFill>
                  <a:schemeClr val="accent3"/>
                </a:solidFill>
              </a:rPr>
              <a:t>Les </a:t>
            </a:r>
            <a:r>
              <a:rPr lang="fr-CA" dirty="0" err="1">
                <a:solidFill>
                  <a:schemeClr val="accent3"/>
                </a:solidFill>
              </a:rPr>
              <a:t>pré-conditions</a:t>
            </a:r>
            <a:r>
              <a:rPr lang="fr-CA" dirty="0">
                <a:solidFill>
                  <a:schemeClr val="accent3"/>
                </a:solidFill>
              </a:rPr>
              <a:t> sont intimement liées aux scénarios et données de départ</a:t>
            </a:r>
            <a:endParaRPr lang="fr-FR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1353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À </a:t>
            </a:r>
            <a:r>
              <a:rPr lang="en-US" dirty="0" err="1"/>
              <a:t>écouter</a:t>
            </a:r>
            <a:r>
              <a:rPr lang="en-US" dirty="0"/>
              <a:t>/</a:t>
            </a:r>
            <a:r>
              <a:rPr lang="en-US" dirty="0" err="1"/>
              <a:t>Regarder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04313" y="2286000"/>
            <a:ext cx="7239000" cy="175260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en-US" u="sng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Tests </a:t>
            </a:r>
            <a:r>
              <a:rPr lang="en-US" u="sng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automatisés</a:t>
            </a:r>
            <a:endParaRPr lang="en-US" u="sng" dirty="0"/>
          </a:p>
          <a:p>
            <a:r>
              <a:rPr lang="fr-CA" u="sng" dirty="0">
                <a:hlinkClick r:id="rId4"/>
              </a:rPr>
              <a:t>Tests fonctionnels avec Docker</a:t>
            </a:r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9" name="construction_worker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2590800"/>
            <a:ext cx="2017561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673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resenterMedia.com Static Theme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9BEEDD0E-ADE6-4620-8AD3-DCD7917BCF3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34BF93E-6BDB-4500-8135-9F9AED409674}"/>
</file>

<file path=customXml/itemProps3.xml><?xml version="1.0" encoding="utf-8"?>
<ds:datastoreItem xmlns:ds="http://schemas.openxmlformats.org/officeDocument/2006/customXml" ds:itemID="{4268097B-C9BA-4097-9F57-7BA877B0F8F1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7634</TotalTime>
  <Words>509</Words>
  <Application>Microsoft Office PowerPoint</Application>
  <PresentationFormat>Affichage à l'écran (4:3)</PresentationFormat>
  <Paragraphs>94</Paragraphs>
  <Slides>9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Arial</vt:lpstr>
      <vt:lpstr>Calibri</vt:lpstr>
      <vt:lpstr>Franklin Gothic Heavy</vt:lpstr>
      <vt:lpstr>Impact</vt:lpstr>
      <vt:lpstr>Office Theme</vt:lpstr>
      <vt:lpstr>2_PresenterMedia.com Static Theme</vt:lpstr>
      <vt:lpstr>Programmation Web transactionnelle</vt:lpstr>
      <vt:lpstr>Présentation PowerPoint</vt:lpstr>
      <vt:lpstr>Tests fonctionnels</vt:lpstr>
      <vt:lpstr>Avantages/désavantages</vt:lpstr>
      <vt:lpstr>Les jeux de tests et les scénarios</vt:lpstr>
      <vt:lpstr>Structure d’un scénario</vt:lpstr>
      <vt:lpstr>Exemple: structure d’un scénario</vt:lpstr>
      <vt:lpstr>Oublis frequents: Les autres scénarios!</vt:lpstr>
      <vt:lpstr>À écouter/Regarder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PresenterMedia.com</dc:creator>
  <cp:lastModifiedBy>Giroux Veilleux Thierry</cp:lastModifiedBy>
  <cp:revision>174</cp:revision>
  <dcterms:created xsi:type="dcterms:W3CDTF">2012-04-23T14:57:20Z</dcterms:created>
  <dcterms:modified xsi:type="dcterms:W3CDTF">2021-11-24T14:12:47Z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

<file path=docProps/thumbnail.jpeg>
</file>